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2F29AE-3BB1-447D-98F2-DF98A2FC67E4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475D3E-4602-4775-985E-B5EB10BBB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.uk/imgres?imgurl=http://aupgsa.files.wordpress.com/2009/02/skinner-80s-smiling.jpg&amp;imgrefurl=http://aupgsa.wordpress.com/2009/02/27/who/&amp;usg=__8ZmChKIstdaC06tyyiDQ3-jpSxI=&amp;h=452&amp;w=311&amp;sz=31&amp;hl=en&amp;start=2&amp;um=1&amp;tbnid=c5LzrT-LFryoCM:&amp;tbnh=127&amp;tbnw=87&amp;prev=/images?q=skinner&amp;hl=en&amp;rlz=1W1ADFA_en&amp;um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.uk/imgres?imgurl=http://www.fitnessrookie.com/images/positive01.jpg&amp;imgrefurl=http://www.fitnessrookie.com/Negative-Thinking.html&amp;usg=__5Joe93r0OP_vHaufpxJzL8iCYN0=&amp;h=400&amp;w=433&amp;sz=66&amp;hl=en&amp;start=29&amp;um=1&amp;tbnid=K9hipH0vYOlVuM:&amp;tbnh=116&amp;tbnw=126&amp;prev=/images?q=positive+reinforcement&amp;ndsp=18&amp;hl=en&amp;rlz=1W1ADFA_en&amp;sa=N&amp;start=18&amp;um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200400"/>
            <a:ext cx="8640960" cy="1600200"/>
          </a:xfrm>
        </p:spPr>
        <p:txBody>
          <a:bodyPr/>
          <a:lstStyle/>
          <a:p>
            <a:r>
              <a:rPr lang="en-GB" dirty="0" smtClean="0"/>
              <a:t>What is operant conditioning?</a:t>
            </a:r>
          </a:p>
          <a:p>
            <a:r>
              <a:rPr lang="en-GB" dirty="0" smtClean="0"/>
              <a:t>How is reinforcement used relating to the Stimulus response bond?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3.3 Learning Theories- Conditioning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Operant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4005064"/>
            <a:ext cx="5760640" cy="2016224"/>
          </a:xfrm>
        </p:spPr>
        <p:txBody>
          <a:bodyPr>
            <a:no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dirty="0" smtClean="0"/>
              <a:t>This </a:t>
            </a:r>
            <a:r>
              <a:rPr lang="en-GB" sz="2000" dirty="0" smtClean="0"/>
              <a:t>relationship between stimulus and response is known as the </a:t>
            </a:r>
            <a:r>
              <a:rPr lang="en-GB" sz="2000" dirty="0" smtClean="0"/>
              <a:t>Stimulus-Response </a:t>
            </a:r>
            <a:r>
              <a:rPr lang="en-GB" sz="2000" dirty="0" smtClean="0"/>
              <a:t>bond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800" dirty="0" smtClean="0"/>
              <a:t>When a correct action is reinforced the link to the correct response becomes stronger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800" dirty="0" smtClean="0"/>
              <a:t>When an incorrect action is not reinforced the link to the correct response becomes weaker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sz="2000" dirty="0" smtClean="0"/>
          </a:p>
        </p:txBody>
      </p:sp>
      <p:sp>
        <p:nvSpPr>
          <p:cNvPr id="9220" name="Content Placeholder 2"/>
          <p:cNvSpPr txBox="1">
            <a:spLocks/>
          </p:cNvSpPr>
          <p:nvPr/>
        </p:nvSpPr>
        <p:spPr bwMode="auto">
          <a:xfrm>
            <a:off x="571500" y="4233863"/>
            <a:ext cx="8043863" cy="21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0488" indent="-22860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endParaRPr lang="en-GB" sz="1600">
              <a:latin typeface="Perpetua" pitchFamily="18" charset="0"/>
            </a:endParaRPr>
          </a:p>
          <a:p>
            <a:pPr marL="547688" lvl="1" indent="-22860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endParaRPr lang="en-GB" sz="1600">
              <a:latin typeface="Perpetua" pitchFamily="18" charset="0"/>
            </a:endParaRPr>
          </a:p>
        </p:txBody>
      </p:sp>
      <p:pic>
        <p:nvPicPr>
          <p:cNvPr id="9221" name="Picture 2" descr="http://t3.gstatic.com/images?q=tbn:c5LzrT-LFryoCM:http://aupgsa.files.wordpress.com/2009/02/skinner-80s-smil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13" y="428625"/>
            <a:ext cx="8286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4" descr="skinnerbox1fdf.jpg image by salviafor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573016"/>
            <a:ext cx="2861945" cy="248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79512" y="1600200"/>
            <a:ext cx="8712968" cy="254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Skinner found that rats learned to hit a lever which presented them with food. </a:t>
            </a:r>
          </a:p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 called this process of learning to repeat actions for reward </a:t>
            </a:r>
            <a:r>
              <a:rPr kumimoji="0" lang="en-GB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operant conditioning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Operant conditioning suggests that a correct response to a stimuli can be encouraged by:-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Positive reinforcement to encourage correct response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Negative reinforcement to discourage incorrect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Operant Conditioning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447800"/>
            <a:ext cx="8715375" cy="5124450"/>
          </a:xfrm>
        </p:spPr>
        <p:txBody>
          <a:bodyPr>
            <a:normAutofit/>
          </a:bodyPr>
          <a:lstStyle/>
          <a:p>
            <a:pPr marL="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800" u="sng" dirty="0" smtClean="0"/>
              <a:t>Strengthening the SR bond</a:t>
            </a:r>
          </a:p>
          <a:p>
            <a:pPr marL="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800" dirty="0" smtClean="0"/>
              <a:t>Positive reinforcement- praise or rewards</a:t>
            </a:r>
          </a:p>
          <a:p>
            <a:pPr marL="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800" dirty="0" smtClean="0"/>
              <a:t>Early success- Coach should set easy targets to ensure initial success (develops confidence)</a:t>
            </a:r>
          </a:p>
          <a:p>
            <a:pPr marL="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800" dirty="0" smtClean="0"/>
              <a:t>Mental rehearsal- Going over performance helps develop an automatic response</a:t>
            </a:r>
          </a:p>
          <a:p>
            <a:pPr marL="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800" dirty="0" smtClean="0"/>
              <a:t>Task as a whole- Coach should allow performer to practice skill as a whole to develop </a:t>
            </a:r>
            <a:r>
              <a:rPr lang="en-GB" sz="1800" dirty="0" smtClean="0"/>
              <a:t>understanding</a:t>
            </a:r>
            <a:endParaRPr lang="en-GB" sz="1800" u="sng" dirty="0" smtClean="0"/>
          </a:p>
          <a:p>
            <a:pPr marL="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800" dirty="0" smtClean="0"/>
              <a:t>Negative </a:t>
            </a:r>
            <a:r>
              <a:rPr lang="en-GB" sz="1800" dirty="0" smtClean="0"/>
              <a:t>reinforcement- withdrawal of praise which had previously been given</a:t>
            </a:r>
          </a:p>
          <a:p>
            <a:pPr marL="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800" dirty="0" smtClean="0"/>
              <a:t>Punishment- Use carefully to avoid lowering confidence/motivation (fine, dropped from team or made to do extra training)</a:t>
            </a:r>
          </a:p>
          <a:p>
            <a:pPr marL="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GB" sz="1800" dirty="0" smtClean="0"/>
          </a:p>
          <a:p>
            <a:pPr marL="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800" u="sng" dirty="0" smtClean="0"/>
              <a:t>Thorndike’s three laws to promote learning</a:t>
            </a:r>
          </a:p>
          <a:p>
            <a:pPr marL="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800" dirty="0" smtClean="0"/>
              <a:t>Law of exercise- practice will strengthen the SR bond</a:t>
            </a:r>
          </a:p>
          <a:p>
            <a:pPr marL="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800" dirty="0" smtClean="0"/>
              <a:t>Law of effect- praise will strengthen but criticism will weaken</a:t>
            </a:r>
          </a:p>
          <a:p>
            <a:pPr marL="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800" dirty="0" smtClean="0"/>
              <a:t>Law of readiness- tasks need to be within capabilities of performer</a:t>
            </a:r>
          </a:p>
          <a:p>
            <a:pPr marL="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GB" sz="1800" dirty="0" smtClean="0"/>
          </a:p>
          <a:p>
            <a:pPr marL="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GB" sz="1800" u="sng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GB" sz="1800" dirty="0"/>
          </a:p>
        </p:txBody>
      </p:sp>
      <p:pic>
        <p:nvPicPr>
          <p:cNvPr id="10244" name="Picture 2" descr="http://t2.gstatic.com/images?q=tbn:K9hipH0vYOlVuM:http://www.fitnessrookie.com/images/positive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571500"/>
            <a:ext cx="12001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www.gfdb.com/images/pictures/players/robbie-kea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293096"/>
            <a:ext cx="2095500" cy="2095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r>
              <a:rPr lang="en-GB" dirty="0" smtClean="0"/>
              <a:t>Criticisms of Operant conditioning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12968" cy="5336704"/>
          </a:xfrm>
        </p:spPr>
        <p:txBody>
          <a:bodyPr>
            <a:noAutofit/>
          </a:bodyPr>
          <a:lstStyle/>
          <a:p>
            <a:r>
              <a:rPr lang="en-GB" sz="2000" dirty="0" smtClean="0"/>
              <a:t>Learner isn’t required to understand why they should do something.</a:t>
            </a:r>
          </a:p>
          <a:p>
            <a:pPr lvl="1"/>
            <a:r>
              <a:rPr lang="en-GB" sz="1800" dirty="0" smtClean="0"/>
              <a:t>Can lead to a lack of motivation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Trail and error may lead to the wrong technique being adapted if it meets initial success.</a:t>
            </a:r>
          </a:p>
          <a:p>
            <a:pPr lvl="1"/>
            <a:r>
              <a:rPr lang="en-GB" sz="1800" dirty="0" smtClean="0"/>
              <a:t>May then need to un-learn the skill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Learner may not know how to react when the stimulus is slightly different from those already experienced.</a:t>
            </a:r>
          </a:p>
          <a:p>
            <a:pPr lvl="1"/>
            <a:r>
              <a:rPr lang="en-GB" sz="1800" dirty="0" smtClean="0"/>
              <a:t>Links to Schema theory</a:t>
            </a:r>
          </a:p>
          <a:p>
            <a:pPr lvl="1"/>
            <a:endParaRPr lang="en-GB" sz="1800" dirty="0" smtClean="0"/>
          </a:p>
          <a:p>
            <a:r>
              <a:rPr lang="en-GB" sz="2000" dirty="0" smtClean="0"/>
              <a:t>Form of learning implies that every situation has a stimulus-response bond created</a:t>
            </a:r>
          </a:p>
          <a:p>
            <a:pPr lvl="1"/>
            <a:r>
              <a:rPr lang="en-GB" sz="1800" dirty="0" smtClean="0"/>
              <a:t>Is this realistic?</a:t>
            </a:r>
          </a:p>
          <a:p>
            <a:pPr lvl="1"/>
            <a:endParaRPr lang="en-GB" sz="1800" dirty="0" smtClean="0"/>
          </a:p>
          <a:p>
            <a:r>
              <a:rPr lang="en-GB" sz="2000" dirty="0" smtClean="0"/>
              <a:t>Beginners do not react well to negative reinforcement and the use of punishment.</a:t>
            </a:r>
          </a:p>
          <a:p>
            <a:pPr lvl="1"/>
            <a:r>
              <a:rPr lang="en-GB" sz="1800" dirty="0" smtClean="0"/>
              <a:t>Requires the learner to react without understanding</a:t>
            </a:r>
          </a:p>
          <a:p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346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Equity</vt:lpstr>
      <vt:lpstr>1_Equity</vt:lpstr>
      <vt:lpstr>3.3 Learning Theories- Conditioning</vt:lpstr>
      <vt:lpstr>Operant Conditioning</vt:lpstr>
      <vt:lpstr>Operant Conditioning (cont.)</vt:lpstr>
      <vt:lpstr>Criticisms of Operant conditioning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Learning Theories- Conditioning</dc:title>
  <dc:creator>mway</dc:creator>
  <cp:lastModifiedBy>mway</cp:lastModifiedBy>
  <cp:revision>3</cp:revision>
  <dcterms:created xsi:type="dcterms:W3CDTF">2011-07-14T07:08:22Z</dcterms:created>
  <dcterms:modified xsi:type="dcterms:W3CDTF">2011-07-15T10:20:59Z</dcterms:modified>
</cp:coreProperties>
</file>