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856FB-1CDD-412E-B829-68BC89C236EB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47D005B-D4B9-4EF1-8E59-5EA6BA8FF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6FA24-3EA7-4CE9-A707-862396EEDEDC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BB114-5A56-4693-B958-E9B0FEEB37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D692-DA80-48F1-AD44-A46F80A8DA79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BC4EC-CE8C-4418-8D0E-6C74914394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BA534-5C91-4700-BFFC-17A48590F2B8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34AF3-6545-4A31-BDCD-1D08EC137B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7F9C-0A54-4D88-B5EC-A7C5E325A5A8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2CA1-8DE3-475D-B32A-09E2404D37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47062-EBB6-46F6-83DC-25C03CFF6FF0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12C1D-451B-45A1-AE07-1D3810890F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9C45F-A6D2-4E30-B428-B1646B86C1CF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AC160-3EBB-4FB8-BCEF-CEF744554A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6FD1C-5963-458E-85D8-D32150E97B47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61671-82C0-49E2-8D15-95A5352AB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30C34-15D9-4FDA-9F9D-8C451369EA2A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B987A-28AB-4F6A-8B58-724EC6E0F1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2B23B-02C4-4684-8026-5D157F222CD7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0F3D6-750C-438C-9419-F1D9C886BB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74040-3270-4FC7-9226-D5404A8CDB66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3D56-C6BC-4B17-94A0-94FFF569CD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EAAD77-A2C6-4BCB-A59A-BDABBC56E0B8}" type="datetimeFigureOut">
              <a:rPr lang="en-US"/>
              <a:pPr>
                <a:defRPr/>
              </a:pPr>
              <a:t>9/14/2012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B84F5ED-150F-4F54-AF67-8D6865578F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695" r:id="rId7"/>
    <p:sldLayoutId id="2147483700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3B3C4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04DA3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04DA3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o.uk/imgres?imgurl=http://www.teambath.com/wp-content/uploads/PS1%20ParaSport%20Athletes.jpg&amp;imgrefurl=http://www.teambath.com/2007/07/south-west-athletes-help-launch-ground-breaking-disability-sport-initiative-in-bath/&amp;usg=__DZObBAmfAUwj_aV6kNiXaxEEzQg=&amp;h=1984&amp;w=2079&amp;sz=948&amp;hl=en&amp;start=3&amp;tbnid=c7-JHm3ZqTU_TM:&amp;tbnh=143&amp;tbnw=150&amp;prev=/images?q=sports+disability&amp;gbv=2&amp;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uk/imgres?imgurl=http://newsimg.bbc.co.uk/media/images/44638000/jpg/_44638807_playing4360.jpg&amp;imgrefurl=http://news.bbc.co.uk/sport2/hi/other_sports/disability_sport/7390937.stm&amp;usg=__PzeyDIXRXx-JmJoxnl6G00DflUc=&amp;h=300&amp;w=416&amp;sz=34&amp;hl=en&amp;start=37&amp;tbnid=kGAMLmvx518R4M:&amp;tbnh=90&amp;tbnw=125&amp;prev=/images?q=paralympics&amp;gbv=2&amp;ndsp=18&amp;hl=en&amp;sa=N&amp;start=36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.uk/imgres?imgurl=http://www.odt.co.nz/files/story/2008/09/south_african_oscar_pistorius_right_is_followed_by_1273096868.JPG&amp;imgrefurl=http://www.odt.co.nz/sport/paralympics/21513/paralympics-pistorius-targets-three-golds&amp;usg=__xyVe3sUYcLzzVQWOie4q8tyt1Qc=&amp;h=600&amp;w=479&amp;sz=46&amp;hl=en&amp;start=9&amp;tbnid=Q0wJdwDTR5UMfM:&amp;tbnh=135&amp;tbnw=108&amp;prev=/images?q=paralympics&amp;gbv=2&amp;hl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What disability based barriers to participation do people face?</a:t>
            </a:r>
          </a:p>
          <a:p>
            <a:pPr eaLnBrk="1" hangingPunct="1"/>
            <a:endParaRPr lang="en-GB" dirty="0" smtClean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GB" dirty="0" smtClean="0"/>
              <a:t>3.5 Disability and social class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Disability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447800"/>
            <a:ext cx="8715375" cy="9096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z="1800" smtClean="0"/>
              <a:t>People with disabilities have a low level of participation in sport.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1600" smtClean="0"/>
              <a:t>Society continues to discriminate against, and impose barriers on, disabled people’s participation in physical activity</a:t>
            </a:r>
          </a:p>
          <a:p>
            <a:pPr eaLnBrk="1" hangingPunct="1"/>
            <a:endParaRPr lang="en-GB" sz="1800" smtClean="0"/>
          </a:p>
        </p:txBody>
      </p:sp>
      <p:pic>
        <p:nvPicPr>
          <p:cNvPr id="7172" name="Picture 2" descr="http://t1.gstatic.com/images?q=tbn:c7-JHm3ZqTU_TM:http://www.teambath.com/wp-content/uploads/PS1%2520ParaSport%2520Athlet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285750"/>
            <a:ext cx="14287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http://t1.gstatic.com/images?q=tbn:Q0wJdwDTR5UMfM:http://www.odt.co.nz/files/story/2008/09/south_african_oscar_pistorius_right_is_followed_by_127309686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214313"/>
            <a:ext cx="1179513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14282" y="2143116"/>
            <a:ext cx="8715436" cy="2000264"/>
          </a:xfrm>
          <a:prstGeom prst="rect">
            <a:avLst/>
          </a:prstGeom>
        </p:spPr>
        <p:txBody>
          <a:bodyPr numCol="2"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GB" sz="1900" u="sng" dirty="0">
                <a:latin typeface="+mn-lt"/>
                <a:cs typeface="+mn-cs"/>
              </a:rPr>
              <a:t>Barriers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Myths and stereotypes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Negative self image and lack of confidence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Low income levels- ¾ rely on benefits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Lack of transport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en-GB" sz="1900" dirty="0">
              <a:latin typeface="+mn-lt"/>
              <a:cs typeface="+mn-cs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en-GB" sz="1900" dirty="0">
              <a:latin typeface="+mn-lt"/>
              <a:cs typeface="+mn-cs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Lack of specialist coaches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Lack of specialist equipment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Fewer competitive opportunities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Low levels of media coverage and role models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4282" y="3857628"/>
            <a:ext cx="8715436" cy="1643074"/>
          </a:xfrm>
          <a:prstGeom prst="rect">
            <a:avLst/>
          </a:prstGeom>
        </p:spPr>
        <p:txBody>
          <a:bodyPr numCol="2"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GB" sz="1900" u="sng" dirty="0">
                <a:latin typeface="+mn-lt"/>
                <a:cs typeface="+mn-cs"/>
              </a:rPr>
              <a:t>Solutions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Educate people about myths (challenge attitude)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Provide opportunities for success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Increased investment in disabled sport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en-GB" sz="1900" dirty="0">
              <a:latin typeface="+mn-lt"/>
              <a:cs typeface="+mn-cs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en-GB" sz="1900" dirty="0">
              <a:latin typeface="+mn-lt"/>
              <a:cs typeface="+mn-cs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Provide transport to facilities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Increased number of competitions at all levels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GB" sz="1900" dirty="0">
                <a:latin typeface="+mn-lt"/>
                <a:cs typeface="+mn-cs"/>
              </a:rPr>
              <a:t>Increased media coverage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en-GB" dirty="0">
              <a:latin typeface="+mn-lt"/>
              <a:cs typeface="+mn-cs"/>
            </a:endParaRPr>
          </a:p>
        </p:txBody>
      </p:sp>
      <p:pic>
        <p:nvPicPr>
          <p:cNvPr id="7176" name="Picture 6" descr="http://t0.gstatic.com/images?q=tbn:kGAMLmvx518R4M:http://newsimg.bbc.co.uk/media/images/44638000/jpg/_44638807_playing436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" y="5286375"/>
            <a:ext cx="1563687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8" descr="British Paralympic starlet Eleanor Simmonds wowed the Manchester Aquatics Centre crowd with a stunning new world record in the S6 100m freestyle as Great Britain’s swimmers dominated proceedings in the pool on the final day of the BT Paralympic World Cup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5275263"/>
            <a:ext cx="1357313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5929313" y="5715000"/>
            <a:ext cx="271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latin typeface="Perpetua" pitchFamily="18" charset="0"/>
              </a:rPr>
              <a:t>Eleanor Simmonds-</a:t>
            </a:r>
          </a:p>
          <a:p>
            <a:r>
              <a:rPr lang="en-GB" sz="1400">
                <a:latin typeface="Perpetua" pitchFamily="18" charset="0"/>
              </a:rPr>
              <a:t>100m S6 World record holder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124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Equity</vt:lpstr>
      <vt:lpstr>3.5 Disability and social class</vt:lpstr>
      <vt:lpstr>Disability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Barriers and solutions for target group: Disability</dc:title>
  <dc:creator>Matt</dc:creator>
  <cp:lastModifiedBy>MWay</cp:lastModifiedBy>
  <cp:revision>5</cp:revision>
  <dcterms:created xsi:type="dcterms:W3CDTF">2010-08-31T17:12:20Z</dcterms:created>
  <dcterms:modified xsi:type="dcterms:W3CDTF">2012-09-14T11:27:57Z</dcterms:modified>
</cp:coreProperties>
</file>