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4D7DD4-11A0-4163-A2B9-CF53299894B2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49BBBF-1FEF-4A74-BCDD-33D1C47A709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www.teachpe.com/Quiz%20Images/netball_pass_compressed.jpg&amp;imgrefurl=http://www.teachpe.com/multi/types_muscle_prime_movers_agonists_synergists_new.htm&amp;usg=__IxX41SGwPucNJ6LzzVkV87MIZko=&amp;h=237&amp;w=411&amp;sz=12&amp;hl=en&amp;start=1&amp;tbnid=U1i3uK8FBGdOgM:&amp;tbnh=72&amp;tbnw=125&amp;prev=/images?q=netball+pass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timberwolves.gonorthwood.com/sharedmedia/PHOTOS/ATHLETICS/MI/wbasketball/glowacki%20pass.jpg&amp;imgrefurl=http://timberwolves.gonorthwood.com/wbasketball/stats/&amp;usg=__2E7yzp2nENkeCEMJx4y4eBjS4m4=&amp;h=353&amp;w=375&amp;sz=143&amp;hl=en&amp;start=16&amp;tbnid=3ydMZzDvN9qVdM:&amp;tbnh=115&amp;tbnw=122&amp;prev=/images?q=basketball+pass&amp;gbv=2&amp;hl=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smtClean="0"/>
              <a:t>Schema </a:t>
            </a:r>
            <a:r>
              <a:rPr lang="en-GB" dirty="0" smtClean="0"/>
              <a:t>theory?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05930"/>
            <a:ext cx="8640960" cy="1470025"/>
          </a:xfrm>
        </p:spPr>
        <p:txBody>
          <a:bodyPr/>
          <a:lstStyle/>
          <a:p>
            <a:r>
              <a:rPr lang="en-GB" dirty="0" smtClean="0"/>
              <a:t>3.5 Learning Theories- Schema Theory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Schema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447800"/>
            <a:ext cx="8329612" cy="5124450"/>
          </a:xfrm>
        </p:spPr>
        <p:txBody>
          <a:bodyPr>
            <a:normAutofit/>
          </a:bodyPr>
          <a:lstStyle/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Schmidt suggested that the same skills can be used in different sports because a performer has developed a set of general concepts allowing skills to be adapted to suit the situation.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800" dirty="0" smtClean="0"/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A schema is a rule based on experience</a:t>
            </a:r>
          </a:p>
          <a:p>
            <a:pPr marL="54864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sz="1600" dirty="0" smtClean="0"/>
              <a:t>A well learned netball pass able to be adapted using feedback for use in basketball</a:t>
            </a:r>
          </a:p>
          <a:p>
            <a:pPr marL="54864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sz="1600" dirty="0" smtClean="0"/>
              <a:t>Can recall the motor programme of the netball pass and adapt it some internal feedback to suit that particular situation</a:t>
            </a:r>
          </a:p>
          <a:p>
            <a:pPr marL="54864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sz="1600" dirty="0" smtClean="0"/>
              <a:t>Further experience would allow the pass to be used in a variety of sports (rugby, water polo etc)</a:t>
            </a:r>
          </a:p>
          <a:p>
            <a:pPr marL="27432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Feedback is an essential feature of schema for its use in adapting motor programmes. </a:t>
            </a:r>
          </a:p>
          <a:p>
            <a:pPr marL="27432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800" dirty="0" smtClean="0"/>
          </a:p>
          <a:p>
            <a:pPr marL="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A coach can encourage the development of schema by using a variety of different drills and the use of positive reinforcement when the player uses schema successfully.</a:t>
            </a:r>
          </a:p>
          <a:p>
            <a:pPr marL="27432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sz="1600" dirty="0" smtClean="0"/>
              <a:t>Use of a variety of attack versus defence drills will enable the development of a schema</a:t>
            </a:r>
          </a:p>
          <a:p>
            <a:pPr marL="27432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800" u="sng" dirty="0" smtClean="0"/>
          </a:p>
          <a:p>
            <a:pPr marL="27432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u="sng" dirty="0"/>
          </a:p>
        </p:txBody>
      </p:sp>
      <p:pic>
        <p:nvPicPr>
          <p:cNvPr id="11268" name="Picture 2" descr="http://t3.gstatic.com/images?q=tbn:U1i3uK8FBGdOgM:http://www.teachpe.com/Quiz%2520Images/netball_pass_compress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5475288"/>
            <a:ext cx="2357437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t0.gstatic.com/images?q=tbn:3ydMZzDvN9qVdM:http://timberwolves.gonorthwood.com/sharedmedia/PHOTOS/ATHLETICS/MI/wbasketball/glowacki%2520pas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1738" y="5429250"/>
            <a:ext cx="168275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Schema Theory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447800"/>
            <a:ext cx="8715375" cy="5195888"/>
          </a:xfrm>
        </p:spPr>
        <p:txBody>
          <a:bodyPr>
            <a:normAutofit/>
          </a:bodyPr>
          <a:lstStyle/>
          <a:p>
            <a:pPr marL="274320" lvl="1" algn="ctr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u="sng" dirty="0" smtClean="0"/>
              <a:t>Schema Development</a:t>
            </a:r>
          </a:p>
          <a:p>
            <a:pPr marL="274320" lvl="1" algn="ctr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u="sng" dirty="0" smtClean="0"/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1800" u="sng" dirty="0" smtClean="0"/>
              <a:t>Initial conditions</a:t>
            </a:r>
            <a:r>
              <a:rPr lang="en-GB" sz="1800" dirty="0" smtClean="0"/>
              <a:t>- Information is gained from the environment </a:t>
            </a:r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	e.g. Player sees the game situation around them</a:t>
            </a:r>
            <a:endParaRPr lang="en-GB" sz="1400" u="sng" dirty="0" smtClean="0"/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GB" sz="1800" u="sng" dirty="0" smtClean="0"/>
              <a:t>Response selections</a:t>
            </a:r>
            <a:r>
              <a:rPr lang="en-GB" sz="1800" dirty="0" smtClean="0"/>
              <a:t>- Appropriate response is decided upon as a result of initial conditions</a:t>
            </a:r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	e.g. Player decides type of pass and to which player</a:t>
            </a:r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GB" sz="1800" u="sng" dirty="0" smtClean="0"/>
              <a:t>Sensory consequences</a:t>
            </a:r>
            <a:r>
              <a:rPr lang="en-GB" sz="1800" dirty="0" smtClean="0"/>
              <a:t>- Player gathers information to help adjust the response</a:t>
            </a:r>
            <a:endParaRPr lang="en-GB" sz="1800" u="sng" dirty="0" smtClean="0"/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	e.g. Player senses how far away the player is and how the pass feels</a:t>
            </a:r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GB" sz="1800" u="sng" dirty="0" smtClean="0"/>
              <a:t>Response outcomes</a:t>
            </a:r>
            <a:r>
              <a:rPr lang="en-GB" sz="1800" dirty="0" smtClean="0"/>
              <a:t>- Player receives information on success of skill</a:t>
            </a:r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	e.g. Pass is successful and player recognises this</a:t>
            </a:r>
          </a:p>
          <a:p>
            <a:pPr marL="38862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dirty="0" smtClean="0"/>
          </a:p>
          <a:p>
            <a:pPr marL="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u="sng" dirty="0" smtClean="0"/>
              <a:t>Recall Schema</a:t>
            </a:r>
            <a:r>
              <a:rPr lang="en-GB" sz="1800" dirty="0" smtClean="0"/>
              <a:t>- More experienced players who have faced situation before can recall skill from memory (Initial conditions and Response selections)</a:t>
            </a:r>
          </a:p>
          <a:p>
            <a:pPr marL="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u="sng" dirty="0" smtClean="0"/>
              <a:t>Recognition schema</a:t>
            </a:r>
            <a:r>
              <a:rPr lang="en-GB" sz="1800" dirty="0" smtClean="0"/>
              <a:t>- Adapt sensory information to situation using feedback</a:t>
            </a:r>
          </a:p>
          <a:p>
            <a:pPr marL="0" lvl="1" indent="-34290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(Sensory consequences and Response outcomes)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Equity</vt:lpstr>
      <vt:lpstr>1_Equity</vt:lpstr>
      <vt:lpstr>3.5 Learning Theories- Schema Theory</vt:lpstr>
      <vt:lpstr>Schema Theory</vt:lpstr>
      <vt:lpstr>Schema Theory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Learning Theories- Schema Theory</dc:title>
  <dc:creator>mway</dc:creator>
  <cp:lastModifiedBy>mway</cp:lastModifiedBy>
  <cp:revision>3</cp:revision>
  <dcterms:created xsi:type="dcterms:W3CDTF">2011-07-14T07:15:17Z</dcterms:created>
  <dcterms:modified xsi:type="dcterms:W3CDTF">2012-03-06T15:04:04Z</dcterms:modified>
</cp:coreProperties>
</file>