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85B-E90D-4DBE-8EFA-EECFF5343BE9}" type="datetimeFigureOut">
              <a:rPr lang="en-GB" smtClean="0"/>
              <a:pPr/>
              <a:t>16/04/2013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5845C81-E4BE-48A5-8D6A-508626DC1FB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85B-E90D-4DBE-8EFA-EECFF5343BE9}" type="datetimeFigureOut">
              <a:rPr lang="en-GB" smtClean="0"/>
              <a:pPr/>
              <a:t>16/04/2013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5C81-E4BE-48A5-8D6A-508626DC1F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85B-E90D-4DBE-8EFA-EECFF5343BE9}" type="datetimeFigureOut">
              <a:rPr lang="en-GB" smtClean="0"/>
              <a:pPr/>
              <a:t>16/04/2013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5C81-E4BE-48A5-8D6A-508626DC1F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85B-E90D-4DBE-8EFA-EECFF5343BE9}" type="datetimeFigureOut">
              <a:rPr lang="en-GB" smtClean="0"/>
              <a:pPr/>
              <a:t>16/04/2013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5C81-E4BE-48A5-8D6A-508626DC1FB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85B-E90D-4DBE-8EFA-EECFF5343BE9}" type="datetimeFigureOut">
              <a:rPr lang="en-GB" smtClean="0"/>
              <a:pPr/>
              <a:t>16/04/2013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5845C81-E4BE-48A5-8D6A-508626DC1F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85B-E90D-4DBE-8EFA-EECFF5343BE9}" type="datetimeFigureOut">
              <a:rPr lang="en-GB" smtClean="0"/>
              <a:pPr/>
              <a:t>16/04/2013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5C81-E4BE-48A5-8D6A-508626DC1FB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85B-E90D-4DBE-8EFA-EECFF5343BE9}" type="datetimeFigureOut">
              <a:rPr lang="en-GB" smtClean="0"/>
              <a:pPr/>
              <a:t>16/04/2013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5C81-E4BE-48A5-8D6A-508626DC1FB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85B-E90D-4DBE-8EFA-EECFF5343BE9}" type="datetimeFigureOut">
              <a:rPr lang="en-GB" smtClean="0"/>
              <a:pPr/>
              <a:t>16/04/2013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5C81-E4BE-48A5-8D6A-508626DC1F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85B-E90D-4DBE-8EFA-EECFF5343BE9}" type="datetimeFigureOut">
              <a:rPr lang="en-GB" smtClean="0"/>
              <a:pPr/>
              <a:t>16/04/2013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5C81-E4BE-48A5-8D6A-508626DC1F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85B-E90D-4DBE-8EFA-EECFF5343BE9}" type="datetimeFigureOut">
              <a:rPr lang="en-GB" smtClean="0"/>
              <a:pPr/>
              <a:t>16/04/2013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5C81-E4BE-48A5-8D6A-508626DC1FB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E85B-E90D-4DBE-8EFA-EECFF5343BE9}" type="datetimeFigureOut">
              <a:rPr lang="en-GB" smtClean="0"/>
              <a:pPr/>
              <a:t>16/04/2013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5845C81-E4BE-48A5-8D6A-508626DC1FB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77E85B-E90D-4DBE-8EFA-EECFF5343BE9}" type="datetimeFigureOut">
              <a:rPr lang="en-GB" smtClean="0"/>
              <a:pPr/>
              <a:t>16/04/2013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5845C81-E4BE-48A5-8D6A-508626DC1FB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aZJSMxsjimQ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sKgadI8Uho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3645024"/>
            <a:ext cx="7560840" cy="2160240"/>
          </a:xfrm>
        </p:spPr>
        <p:txBody>
          <a:bodyPr>
            <a:noAutofit/>
          </a:bodyPr>
          <a:lstStyle/>
          <a:p>
            <a:r>
              <a:rPr lang="en-GB" sz="2400" dirty="0" smtClean="0">
                <a:solidFill>
                  <a:schemeClr val="tx1"/>
                </a:solidFill>
                <a:latin typeface="Gill Sans MT" pitchFamily="34" charset="0"/>
              </a:rPr>
              <a:t>What are the technological developments in elite sport?</a:t>
            </a:r>
          </a:p>
          <a:p>
            <a:endParaRPr lang="en-GB" sz="2400" dirty="0">
              <a:solidFill>
                <a:schemeClr val="tx1"/>
              </a:solidFill>
              <a:latin typeface="Gill Sans MT" pitchFamily="34" charset="0"/>
            </a:endParaRPr>
          </a:p>
          <a:p>
            <a:r>
              <a:rPr lang="en-GB" sz="2400" dirty="0" smtClean="0">
                <a:solidFill>
                  <a:schemeClr val="tx1"/>
                </a:solidFill>
                <a:latin typeface="Gill Sans MT" pitchFamily="34" charset="0"/>
              </a:rPr>
              <a:t>Has this improved elite level sport?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 smtClean="0"/>
              <a:t>4.3 Technology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Technological developments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5149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800" dirty="0" smtClean="0"/>
              <a:t>Society has seen a huge increase in technology…</a:t>
            </a:r>
          </a:p>
          <a:p>
            <a:r>
              <a:rPr lang="en-GB" sz="1800" dirty="0" smtClean="0"/>
              <a:t>Sport reflects society so it too has seen changes</a:t>
            </a:r>
          </a:p>
          <a:p>
            <a:endParaRPr lang="en-GB" sz="1800" dirty="0"/>
          </a:p>
          <a:p>
            <a:r>
              <a:rPr lang="en-GB" sz="1800" dirty="0" smtClean="0"/>
              <a:t>Television match officials</a:t>
            </a:r>
          </a:p>
          <a:p>
            <a:endParaRPr lang="en-GB" sz="1800" dirty="0" smtClean="0"/>
          </a:p>
          <a:p>
            <a:r>
              <a:rPr lang="en-GB" sz="1800" dirty="0" smtClean="0"/>
              <a:t>Instant replays</a:t>
            </a:r>
          </a:p>
          <a:p>
            <a:endParaRPr lang="en-GB" sz="1800" dirty="0" smtClean="0"/>
          </a:p>
          <a:p>
            <a:r>
              <a:rPr lang="en-GB" sz="1800" dirty="0" smtClean="0"/>
              <a:t>Accurate timing devices</a:t>
            </a:r>
          </a:p>
          <a:p>
            <a:endParaRPr lang="en-GB" sz="1800" dirty="0" smtClean="0"/>
          </a:p>
          <a:p>
            <a:r>
              <a:rPr lang="en-GB" sz="1800" dirty="0" smtClean="0"/>
              <a:t>Analysis software</a:t>
            </a:r>
          </a:p>
          <a:p>
            <a:endParaRPr lang="en-GB" sz="1800" dirty="0" smtClean="0"/>
          </a:p>
          <a:p>
            <a:r>
              <a:rPr lang="en-GB" sz="1800" dirty="0" smtClean="0"/>
              <a:t>Equipment developments</a:t>
            </a:r>
          </a:p>
          <a:p>
            <a:pPr lvl="1"/>
            <a:r>
              <a:rPr lang="en-GB" sz="1600" dirty="0" smtClean="0"/>
              <a:t>Increase quality of sport</a:t>
            </a:r>
          </a:p>
          <a:p>
            <a:pPr lvl="1"/>
            <a:r>
              <a:rPr lang="en-GB" sz="1600" dirty="0" smtClean="0"/>
              <a:t>Links back to media</a:t>
            </a:r>
          </a:p>
          <a:p>
            <a:endParaRPr lang="en-GB" sz="1800" dirty="0" smtClean="0"/>
          </a:p>
          <a:p>
            <a:r>
              <a:rPr lang="en-GB" sz="1800" dirty="0" smtClean="0"/>
              <a:t>Artificial surfaces</a:t>
            </a:r>
          </a:p>
          <a:p>
            <a:pPr marL="0" indent="0">
              <a:buNone/>
            </a:pPr>
            <a:endParaRPr lang="en-GB" sz="1800" dirty="0" smtClean="0"/>
          </a:p>
          <a:p>
            <a:endParaRPr lang="en-GB" sz="1800" dirty="0"/>
          </a:p>
          <a:p>
            <a:pPr marL="0" indent="0">
              <a:buNone/>
            </a:pPr>
            <a:endParaRPr lang="en-GB" sz="1800" dirty="0"/>
          </a:p>
        </p:txBody>
      </p:sp>
      <p:pic>
        <p:nvPicPr>
          <p:cNvPr id="1030" name="Picture 6" descr="http://t0.gstatic.com/images?q=tbn:ANd9GcT9eEjhxaIabP4-R8OvKPltWPlVQYfAwJoKEgOH2lRPuTKvC5Zx:lh4.googleusercontent.com/-p3ufUzjcl_Y/Timl3QtFJoI/AAAAAAAAA40/9ZWTeJ4qI-8/s800/shotPlacement-Djokov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651254"/>
            <a:ext cx="2578993" cy="1430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t0.gstatic.com/images?q=tbn:ANd9GcSY5gWetyH4LTkn-pjLwmIk_WI9ktYy-NwDpQ9cJpO-H7Xl0_83TQ:i.dailymail.co.uk/i/pix/2009/07/07/article-0-05A08DF1000005DC-175_634x47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712253"/>
            <a:ext cx="1738449" cy="1308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t0.gstatic.com/images?q=tbn:ANd9GcRZNvvjH9DyBtTsg8IChDQQI_RXJn6soMjcFBideTMUpbPgHFe9:i.dailymail.co.uk/i/pix/2012/08/07/article-2185110-146ED0E1000005DC-727_634x39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5" y="1651400"/>
            <a:ext cx="2695575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t0.gstatic.com/images?q=tbn:ANd9GcSFSVSV89gSU8LvukuIlLxrgQ6fx4c-7VZqcCIg6M2BO1e-_jys:static.guim.co.uk/sys-images/Environment/Pix/columnists/2011/3/29/1301401710008/Blue-hockey-pitch-for-Hoc-00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823" y="2276872"/>
            <a:ext cx="2050609" cy="1230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t0.gstatic.com/images?q=tbn:ANd9GcQkyp4E2gRyRZ4jVliH3P7YYQ_s9jfpESlpU7lnjFd0NgdK3CqY:www.pjpsport.co.uk/images/products/207266892_prod_babolatdrivezlit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099" y="5301208"/>
            <a:ext cx="1207021" cy="1207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http://t3.gstatic.com/images?q=tbn:ANd9GcTC_N80iCzI5QB4pCOY7_TJgaMlDPgd9k77ZI6l05T45oolNMVD:i.istockimg.com/file_thumbview_approve/685492/2/stock-photo-685492-tennis-racket-vintag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2915" y="5276790"/>
            <a:ext cx="1152128" cy="1228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27099" y="26064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dirty="0" smtClean="0">
                <a:hlinkClick r:id="rId8"/>
              </a:rPr>
              <a:t>Technology in sport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270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/>
          <a:lstStyle/>
          <a:p>
            <a:r>
              <a:rPr lang="en-GB" dirty="0" smtClean="0"/>
              <a:t>Advantages of using technology?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19" y="1447800"/>
            <a:ext cx="5916429" cy="5077544"/>
          </a:xfrm>
        </p:spPr>
        <p:txBody>
          <a:bodyPr>
            <a:normAutofit fontScale="92500" lnSpcReduction="20000"/>
          </a:bodyPr>
          <a:lstStyle/>
          <a:p>
            <a:r>
              <a:rPr lang="en-GB" sz="2000" dirty="0" smtClean="0"/>
              <a:t>Ensure </a:t>
            </a:r>
            <a:r>
              <a:rPr lang="en-GB" sz="2000" dirty="0"/>
              <a:t>correct decisions are </a:t>
            </a:r>
            <a:r>
              <a:rPr lang="en-GB" sz="2000" dirty="0" smtClean="0"/>
              <a:t>made</a:t>
            </a:r>
          </a:p>
          <a:p>
            <a:pPr lvl="1"/>
            <a:r>
              <a:rPr lang="en-GB" sz="1800" dirty="0"/>
              <a:t>F</a:t>
            </a:r>
            <a:r>
              <a:rPr lang="en-GB" sz="1800" dirty="0" smtClean="0"/>
              <a:t>air competition</a:t>
            </a:r>
          </a:p>
          <a:p>
            <a:pPr lvl="1"/>
            <a:r>
              <a:rPr lang="en-GB" sz="1800" dirty="0" smtClean="0"/>
              <a:t>Players </a:t>
            </a:r>
            <a:r>
              <a:rPr lang="en-GB" sz="1800" dirty="0"/>
              <a:t>more confident in </a:t>
            </a:r>
            <a:r>
              <a:rPr lang="en-GB" sz="1800" dirty="0" smtClean="0"/>
              <a:t>decisions</a:t>
            </a:r>
          </a:p>
          <a:p>
            <a:pPr lvl="1"/>
            <a:r>
              <a:rPr lang="en-GB" sz="1800" dirty="0" smtClean="0"/>
              <a:t>Less controversy?</a:t>
            </a:r>
            <a:endParaRPr lang="en-GB" sz="1800" dirty="0"/>
          </a:p>
          <a:p>
            <a:endParaRPr lang="en-GB" sz="2000" dirty="0"/>
          </a:p>
          <a:p>
            <a:r>
              <a:rPr lang="en-GB" sz="2000" dirty="0" smtClean="0"/>
              <a:t>Helps </a:t>
            </a:r>
            <a:r>
              <a:rPr lang="en-GB" sz="2000" dirty="0"/>
              <a:t>officials communicate with each </a:t>
            </a:r>
            <a:r>
              <a:rPr lang="en-GB" sz="2000" dirty="0" smtClean="0"/>
              <a:t>other</a:t>
            </a:r>
          </a:p>
          <a:p>
            <a:endParaRPr lang="en-GB" sz="2000" dirty="0"/>
          </a:p>
          <a:p>
            <a:r>
              <a:rPr lang="en-GB" sz="2000" dirty="0" smtClean="0"/>
              <a:t>Less </a:t>
            </a:r>
            <a:r>
              <a:rPr lang="en-GB" sz="2000" dirty="0"/>
              <a:t>pressure on official to make the final </a:t>
            </a:r>
            <a:r>
              <a:rPr lang="en-GB" sz="2000" dirty="0" smtClean="0"/>
              <a:t>judgement</a:t>
            </a:r>
          </a:p>
          <a:p>
            <a:pPr lvl="1"/>
            <a:r>
              <a:rPr lang="en-GB" sz="1800" dirty="0" smtClean="0"/>
              <a:t>Less </a:t>
            </a:r>
            <a:r>
              <a:rPr lang="en-GB" sz="1800" dirty="0"/>
              <a:t>post-match </a:t>
            </a:r>
            <a:r>
              <a:rPr lang="en-GB" sz="1800" dirty="0" smtClean="0"/>
              <a:t>criticism</a:t>
            </a:r>
          </a:p>
          <a:p>
            <a:endParaRPr lang="en-GB" sz="2000" dirty="0"/>
          </a:p>
          <a:p>
            <a:r>
              <a:rPr lang="en-GB" sz="2000" dirty="0" smtClean="0"/>
              <a:t>Accurate Timing and measurements</a:t>
            </a:r>
          </a:p>
          <a:p>
            <a:endParaRPr lang="en-GB" sz="2000" dirty="0"/>
          </a:p>
          <a:p>
            <a:r>
              <a:rPr lang="en-GB" sz="2000" dirty="0" smtClean="0"/>
              <a:t>Creates </a:t>
            </a:r>
            <a:r>
              <a:rPr lang="en-GB" sz="2000" dirty="0"/>
              <a:t>excitement in crowd waiting for </a:t>
            </a:r>
            <a:r>
              <a:rPr lang="en-GB" sz="2000" dirty="0" smtClean="0"/>
              <a:t>decision</a:t>
            </a:r>
          </a:p>
          <a:p>
            <a:pPr lvl="1"/>
            <a:r>
              <a:rPr lang="en-GB" sz="1800" dirty="0" smtClean="0"/>
              <a:t>Allows </a:t>
            </a:r>
            <a:r>
              <a:rPr lang="en-GB" sz="1800" dirty="0"/>
              <a:t>players to officially challenge </a:t>
            </a:r>
            <a:r>
              <a:rPr lang="en-GB" sz="1800" dirty="0" smtClean="0"/>
              <a:t>decisions</a:t>
            </a:r>
          </a:p>
          <a:p>
            <a:pPr lvl="1"/>
            <a:endParaRPr lang="en-GB" sz="1800" dirty="0"/>
          </a:p>
          <a:p>
            <a:r>
              <a:rPr lang="en-GB" sz="2000" dirty="0" smtClean="0"/>
              <a:t>Ensures competition is more likely to happen</a:t>
            </a:r>
          </a:p>
          <a:p>
            <a:pPr lvl="1"/>
            <a:r>
              <a:rPr lang="en-GB" sz="1800" dirty="0" smtClean="0"/>
              <a:t>Artificial surfaces</a:t>
            </a:r>
          </a:p>
          <a:p>
            <a:pPr marL="0" indent="0">
              <a:buNone/>
            </a:pPr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 descr="http://t2.gstatic.com/images?q=tbn:ANd9GcR2Hbm530_PwVKsOKV-k7-lBkux4D0DbocowoV9ZDBRGYvlCb6FOg:i.dailymail.co.uk/i/pix/2012/09/24/article-2207747-1529FC38000005DC-931_468x2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949" y="1700809"/>
            <a:ext cx="2361862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747883" y="5723964"/>
            <a:ext cx="2213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3"/>
              </a:rPr>
              <a:t>Goal Line technology</a:t>
            </a:r>
            <a:endParaRPr lang="en-GB" dirty="0"/>
          </a:p>
        </p:txBody>
      </p:sp>
      <p:pic>
        <p:nvPicPr>
          <p:cNvPr id="7" name="Picture 2" descr="http://t2.gstatic.com/images?q=tbn:ANd9GcR74M0Ms51rz5BsBGeR7DWMuv2-fIpxWlB5eRC6tFYlihvRkR5W7A:news.bbcimg.co.uk/media/images/48189000/jpg/_48189916_lampard_nogoal64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9088" y="3370564"/>
            <a:ext cx="1831582" cy="1025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t0.gstatic.com/images?q=tbn:ANd9GcRk25sIINNqATPU-IjQLyZ-cTWK8EQhyZ1Bx2BNZE9LgxZ7ph9rzw:i.dailymail.co.uk/i/pix/2013/03/10/article-2291090-0004B0AA00000258-762_625x39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144" y="4497095"/>
            <a:ext cx="1827525" cy="1164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10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/>
          <a:lstStyle/>
          <a:p>
            <a:r>
              <a:rPr lang="en-GB" dirty="0" smtClean="0"/>
              <a:t>Disadvantages of using technology?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640960" cy="5005536"/>
          </a:xfrm>
        </p:spPr>
        <p:txBody>
          <a:bodyPr>
            <a:normAutofit/>
          </a:bodyPr>
          <a:lstStyle/>
          <a:p>
            <a:r>
              <a:rPr lang="en-GB" sz="1800" dirty="0"/>
              <a:t>Changes the nature of the </a:t>
            </a:r>
            <a:r>
              <a:rPr lang="en-GB" sz="1800" dirty="0" smtClean="0"/>
              <a:t>sport</a:t>
            </a:r>
          </a:p>
          <a:p>
            <a:endParaRPr lang="en-GB" sz="1800" dirty="0" smtClean="0"/>
          </a:p>
          <a:p>
            <a:r>
              <a:rPr lang="en-GB" sz="1800" dirty="0"/>
              <a:t>Cost limits use of technology at </a:t>
            </a:r>
            <a:r>
              <a:rPr lang="en-GB" sz="1800" dirty="0" smtClean="0"/>
              <a:t>events</a:t>
            </a:r>
          </a:p>
          <a:p>
            <a:pPr lvl="1"/>
            <a:r>
              <a:rPr lang="en-GB" sz="1600" dirty="0" smtClean="0"/>
              <a:t>Not </a:t>
            </a:r>
            <a:r>
              <a:rPr lang="en-GB" sz="1600" dirty="0"/>
              <a:t>consistent for all players or </a:t>
            </a:r>
            <a:r>
              <a:rPr lang="en-GB" sz="1600" dirty="0" smtClean="0"/>
              <a:t>spectators</a:t>
            </a:r>
          </a:p>
          <a:p>
            <a:pPr lvl="1"/>
            <a:r>
              <a:rPr lang="en-GB" sz="1600" dirty="0" smtClean="0"/>
              <a:t>Lower level sport</a:t>
            </a:r>
          </a:p>
          <a:p>
            <a:endParaRPr lang="en-GB" sz="1800" dirty="0"/>
          </a:p>
          <a:p>
            <a:r>
              <a:rPr lang="en-GB" sz="1800" dirty="0"/>
              <a:t>Breaks in play can be disruptive for spectators if too </a:t>
            </a:r>
            <a:r>
              <a:rPr lang="en-GB" sz="1800" dirty="0" smtClean="0"/>
              <a:t>long</a:t>
            </a:r>
          </a:p>
          <a:p>
            <a:pPr lvl="1"/>
            <a:r>
              <a:rPr lang="en-GB" sz="1600" dirty="0" smtClean="0"/>
              <a:t>Links back to media interest</a:t>
            </a:r>
            <a:endParaRPr lang="en-GB" sz="1600" dirty="0"/>
          </a:p>
          <a:p>
            <a:endParaRPr lang="en-GB" sz="1800" dirty="0"/>
          </a:p>
          <a:p>
            <a:r>
              <a:rPr lang="en-GB" sz="1800" dirty="0" smtClean="0"/>
              <a:t>Officials </a:t>
            </a:r>
            <a:r>
              <a:rPr lang="en-GB" sz="1800" dirty="0"/>
              <a:t>using technology can still be </a:t>
            </a:r>
            <a:r>
              <a:rPr lang="en-GB" sz="1800" dirty="0" smtClean="0"/>
              <a:t>wrong</a:t>
            </a:r>
          </a:p>
          <a:p>
            <a:pPr lvl="1"/>
            <a:r>
              <a:rPr lang="en-GB" sz="1600" dirty="0" smtClean="0"/>
              <a:t>Technology </a:t>
            </a:r>
            <a:r>
              <a:rPr lang="en-GB" sz="1600" dirty="0"/>
              <a:t>can’t be used </a:t>
            </a:r>
            <a:r>
              <a:rPr lang="en-GB" sz="1600" dirty="0" smtClean="0"/>
              <a:t>for everything- Reliance</a:t>
            </a:r>
          </a:p>
          <a:p>
            <a:pPr lvl="1"/>
            <a:r>
              <a:rPr lang="en-GB" sz="1600" dirty="0" smtClean="0"/>
              <a:t>Loss of </a:t>
            </a:r>
            <a:r>
              <a:rPr lang="en-GB" sz="1600" dirty="0"/>
              <a:t>respect of official’s decision being </a:t>
            </a:r>
            <a:r>
              <a:rPr lang="en-GB" sz="1600" dirty="0" smtClean="0"/>
              <a:t>final</a:t>
            </a:r>
          </a:p>
          <a:p>
            <a:endParaRPr lang="en-GB" sz="1800" dirty="0"/>
          </a:p>
          <a:p>
            <a:r>
              <a:rPr lang="en-GB" sz="1800" dirty="0" smtClean="0"/>
              <a:t>Specific </a:t>
            </a:r>
            <a:r>
              <a:rPr lang="en-GB" sz="1800" dirty="0"/>
              <a:t>technology used must be </a:t>
            </a:r>
            <a:r>
              <a:rPr lang="en-GB" sz="1800" dirty="0" smtClean="0"/>
              <a:t>accurate</a:t>
            </a:r>
          </a:p>
          <a:p>
            <a:pPr lvl="1"/>
            <a:r>
              <a:rPr lang="en-GB" sz="1600" dirty="0" smtClean="0"/>
              <a:t>High </a:t>
            </a:r>
            <a:r>
              <a:rPr lang="en-GB" sz="1600" dirty="0"/>
              <a:t>level of </a:t>
            </a:r>
            <a:r>
              <a:rPr lang="en-GB" sz="1600" dirty="0" smtClean="0"/>
              <a:t>reliability</a:t>
            </a:r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4" name="Picture 4" descr="http://t2.gstatic.com/images?q=tbn:ANd9GcRduzi5-OlOHss4GWws_GqPhAKsefJme8QlGFE3oInu0EmS7wmrrw:i.telegraph.co.uk/multimedia/archive/00710/sport-graphics-2007_710424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861048"/>
            <a:ext cx="2286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t2.gstatic.com/images?q=tbn:ANd9GcR6F_g_BFLc7FSXd4z2qnZ6Z8kzKtdBq4uXx75vUau0zrpfkjns:images.techtree.com/ttimages/story/68507_rw_blc05_full_hawkeye_sm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704" y="1484784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544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290</TotalTime>
  <Words>206</Words>
  <Application>Microsoft Office PowerPoint</Application>
  <PresentationFormat>On-screen Show (4:3)</PresentationFormat>
  <Paragraphs>62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4.3 Technology</vt:lpstr>
      <vt:lpstr>Technological developments</vt:lpstr>
      <vt:lpstr>Advantages of using technology?</vt:lpstr>
      <vt:lpstr>Disadvantages of using technology?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Deviance in sport</dc:title>
  <dc:creator>mway</dc:creator>
  <cp:lastModifiedBy>MWay</cp:lastModifiedBy>
  <cp:revision>88</cp:revision>
  <dcterms:created xsi:type="dcterms:W3CDTF">2011-06-21T10:44:44Z</dcterms:created>
  <dcterms:modified xsi:type="dcterms:W3CDTF">2013-04-16T10:14:09Z</dcterms:modified>
</cp:coreProperties>
</file>