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43730-E666-4B1C-B896-016FF97BA737}" type="doc">
      <dgm:prSet loTypeId="urn:microsoft.com/office/officeart/2005/8/layout/vList4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6F22F9A-055F-486A-A67C-90D3FBDA9FC6}">
      <dgm:prSet phldrT="[Text]" custT="1"/>
      <dgm:spPr/>
      <dgm:t>
        <a:bodyPr/>
        <a:lstStyle/>
        <a:p>
          <a:r>
            <a:rPr lang="en-GB" sz="1600" u="sng" dirty="0" smtClean="0"/>
            <a:t>Environmental</a:t>
          </a:r>
          <a:endParaRPr lang="en-GB" sz="1600" u="sng" dirty="0"/>
        </a:p>
      </dgm:t>
    </dgm:pt>
    <dgm:pt modelId="{6DA5B576-772E-46C3-B889-E5CF186C21C4}" type="parTrans" cxnId="{0A31E57A-4FF0-4F2C-AA43-316ACA702A64}">
      <dgm:prSet/>
      <dgm:spPr/>
      <dgm:t>
        <a:bodyPr/>
        <a:lstStyle/>
        <a:p>
          <a:endParaRPr lang="en-GB"/>
        </a:p>
      </dgm:t>
    </dgm:pt>
    <dgm:pt modelId="{1BA98B41-36D0-4403-A0B9-8E5F0A008AD7}" type="sibTrans" cxnId="{0A31E57A-4FF0-4F2C-AA43-316ACA702A64}">
      <dgm:prSet/>
      <dgm:spPr/>
      <dgm:t>
        <a:bodyPr/>
        <a:lstStyle/>
        <a:p>
          <a:endParaRPr lang="en-GB"/>
        </a:p>
      </dgm:t>
    </dgm:pt>
    <dgm:pt modelId="{D2AD3FA3-4E75-459A-84A4-658F16CEB234}">
      <dgm:prSet phldrT="[Text]" custT="1"/>
      <dgm:spPr/>
      <dgm:t>
        <a:bodyPr/>
        <a:lstStyle/>
        <a:p>
          <a:r>
            <a:rPr lang="en-GB" sz="1600" dirty="0" smtClean="0"/>
            <a:t>Contractual obligations</a:t>
          </a:r>
          <a:endParaRPr lang="en-GB" sz="1600" dirty="0"/>
        </a:p>
      </dgm:t>
    </dgm:pt>
    <dgm:pt modelId="{96ED03E6-1733-4FD9-A8E2-FFE17505A141}" type="parTrans" cxnId="{DD520B28-9F9C-445E-BED8-04B26BDDB72F}">
      <dgm:prSet/>
      <dgm:spPr/>
      <dgm:t>
        <a:bodyPr/>
        <a:lstStyle/>
        <a:p>
          <a:endParaRPr lang="en-GB"/>
        </a:p>
      </dgm:t>
    </dgm:pt>
    <dgm:pt modelId="{8A02AED4-0BC5-4EBC-B7D0-6D5A3C9968DC}" type="sibTrans" cxnId="{DD520B28-9F9C-445E-BED8-04B26BDDB72F}">
      <dgm:prSet/>
      <dgm:spPr/>
      <dgm:t>
        <a:bodyPr/>
        <a:lstStyle/>
        <a:p>
          <a:endParaRPr lang="en-GB"/>
        </a:p>
      </dgm:t>
    </dgm:pt>
    <dgm:pt modelId="{5AF490B8-6722-48BD-BC47-F3190D3F0F46}">
      <dgm:prSet phldrT="[Text]" custT="1"/>
      <dgm:spPr/>
      <dgm:t>
        <a:bodyPr/>
        <a:lstStyle/>
        <a:p>
          <a:r>
            <a:rPr lang="en-GB" sz="1600" dirty="0" smtClean="0"/>
            <a:t>Organisational factors- group size, age, location etc</a:t>
          </a:r>
          <a:endParaRPr lang="en-GB" sz="1600" dirty="0"/>
        </a:p>
      </dgm:t>
    </dgm:pt>
    <dgm:pt modelId="{66EB3510-FAF3-41F7-8896-C6DCA6ED619E}" type="parTrans" cxnId="{40280744-DCD8-4114-9EE7-861B98E6CC17}">
      <dgm:prSet/>
      <dgm:spPr/>
      <dgm:t>
        <a:bodyPr/>
        <a:lstStyle/>
        <a:p>
          <a:endParaRPr lang="en-GB"/>
        </a:p>
      </dgm:t>
    </dgm:pt>
    <dgm:pt modelId="{8573C2FB-1355-4452-911B-43B5ACF7493D}" type="sibTrans" cxnId="{40280744-DCD8-4114-9EE7-861B98E6CC17}">
      <dgm:prSet/>
      <dgm:spPr/>
      <dgm:t>
        <a:bodyPr/>
        <a:lstStyle/>
        <a:p>
          <a:endParaRPr lang="en-GB"/>
        </a:p>
      </dgm:t>
    </dgm:pt>
    <dgm:pt modelId="{8AAE3902-76AC-4EE0-B212-8BA1A9F26A4A}">
      <dgm:prSet phldrT="[Text]" custT="1"/>
      <dgm:spPr/>
      <dgm:t>
        <a:bodyPr/>
        <a:lstStyle/>
        <a:p>
          <a:r>
            <a:rPr lang="en-GB" sz="1600" u="sng" dirty="0" smtClean="0"/>
            <a:t>Personal</a:t>
          </a:r>
          <a:endParaRPr lang="en-GB" sz="1600" u="sng" dirty="0"/>
        </a:p>
      </dgm:t>
    </dgm:pt>
    <dgm:pt modelId="{5BEDDBF3-C1CC-434C-AFC7-1C52E60ECCA1}" type="parTrans" cxnId="{15B0EED2-C788-4CD7-A64A-66122868151F}">
      <dgm:prSet/>
      <dgm:spPr/>
      <dgm:t>
        <a:bodyPr/>
        <a:lstStyle/>
        <a:p>
          <a:endParaRPr lang="en-GB"/>
        </a:p>
      </dgm:t>
    </dgm:pt>
    <dgm:pt modelId="{DDDC22B7-187F-4CC2-9353-ED4D5577757F}" type="sibTrans" cxnId="{15B0EED2-C788-4CD7-A64A-66122868151F}">
      <dgm:prSet/>
      <dgm:spPr/>
      <dgm:t>
        <a:bodyPr/>
        <a:lstStyle/>
        <a:p>
          <a:endParaRPr lang="en-GB"/>
        </a:p>
      </dgm:t>
    </dgm:pt>
    <dgm:pt modelId="{4AE9A790-4204-4B27-93D1-E84FFE83F9A7}">
      <dgm:prSet phldrT="[Text]" custT="1"/>
      <dgm:spPr/>
      <dgm:t>
        <a:bodyPr/>
        <a:lstStyle/>
        <a:p>
          <a:r>
            <a:rPr lang="en-GB" sz="1600" dirty="0" smtClean="0"/>
            <a:t>Similarity/dissimilarity to group</a:t>
          </a:r>
          <a:endParaRPr lang="en-GB" sz="1600" dirty="0"/>
        </a:p>
      </dgm:t>
    </dgm:pt>
    <dgm:pt modelId="{33DDD7B7-D7A6-4A05-8282-6CEFA3389AA7}" type="parTrans" cxnId="{90D38DD2-AEDC-4130-B2FE-3589F0725BD5}">
      <dgm:prSet/>
      <dgm:spPr/>
      <dgm:t>
        <a:bodyPr/>
        <a:lstStyle/>
        <a:p>
          <a:endParaRPr lang="en-GB"/>
        </a:p>
      </dgm:t>
    </dgm:pt>
    <dgm:pt modelId="{18436D74-7360-4950-8A89-A0450BE2FEFA}" type="sibTrans" cxnId="{90D38DD2-AEDC-4130-B2FE-3589F0725BD5}">
      <dgm:prSet/>
      <dgm:spPr/>
      <dgm:t>
        <a:bodyPr/>
        <a:lstStyle/>
        <a:p>
          <a:endParaRPr lang="en-GB"/>
        </a:p>
      </dgm:t>
    </dgm:pt>
    <dgm:pt modelId="{BE355985-B237-4595-8FD2-802E47D72119}">
      <dgm:prSet phldrT="[Text]" custT="1"/>
      <dgm:spPr/>
      <dgm:t>
        <a:bodyPr/>
        <a:lstStyle/>
        <a:p>
          <a:r>
            <a:rPr lang="en-GB" sz="1600" dirty="0" smtClean="0"/>
            <a:t>Satisfaction and aspirations</a:t>
          </a:r>
          <a:endParaRPr lang="en-GB" sz="1600" dirty="0"/>
        </a:p>
      </dgm:t>
    </dgm:pt>
    <dgm:pt modelId="{3380101F-C6C8-489B-8A01-34D8C3972327}" type="parTrans" cxnId="{C3FACE24-0DD1-4DC0-9B1B-D88028342D2E}">
      <dgm:prSet/>
      <dgm:spPr/>
      <dgm:t>
        <a:bodyPr/>
        <a:lstStyle/>
        <a:p>
          <a:endParaRPr lang="en-GB"/>
        </a:p>
      </dgm:t>
    </dgm:pt>
    <dgm:pt modelId="{9EB7D9EE-8568-43B6-9239-3C7A81462AC4}" type="sibTrans" cxnId="{C3FACE24-0DD1-4DC0-9B1B-D88028342D2E}">
      <dgm:prSet/>
      <dgm:spPr/>
      <dgm:t>
        <a:bodyPr/>
        <a:lstStyle/>
        <a:p>
          <a:endParaRPr lang="en-GB"/>
        </a:p>
      </dgm:t>
    </dgm:pt>
    <dgm:pt modelId="{8C2DCD3C-285C-4275-B5CD-53D3E932558F}">
      <dgm:prSet phldrT="[Text]" custT="1"/>
      <dgm:spPr/>
      <dgm:t>
        <a:bodyPr/>
        <a:lstStyle/>
        <a:p>
          <a:r>
            <a:rPr lang="en-GB" sz="1600" u="sng" dirty="0" smtClean="0"/>
            <a:t>Team </a:t>
          </a:r>
          <a:endParaRPr lang="en-GB" sz="1600" u="sng" dirty="0"/>
        </a:p>
      </dgm:t>
    </dgm:pt>
    <dgm:pt modelId="{66F4B948-A242-4D68-9506-7898D5A1F26F}" type="parTrans" cxnId="{6E014EA9-0A05-435A-8CC5-BD6AD57A6786}">
      <dgm:prSet/>
      <dgm:spPr/>
      <dgm:t>
        <a:bodyPr/>
        <a:lstStyle/>
        <a:p>
          <a:endParaRPr lang="en-GB"/>
        </a:p>
      </dgm:t>
    </dgm:pt>
    <dgm:pt modelId="{1306F17A-087A-4449-BC54-8F61989A36AF}" type="sibTrans" cxnId="{6E014EA9-0A05-435A-8CC5-BD6AD57A6786}">
      <dgm:prSet/>
      <dgm:spPr/>
      <dgm:t>
        <a:bodyPr/>
        <a:lstStyle/>
        <a:p>
          <a:endParaRPr lang="en-GB"/>
        </a:p>
      </dgm:t>
    </dgm:pt>
    <dgm:pt modelId="{9EF7F700-A84F-4ED2-B086-D5F87C2722B0}">
      <dgm:prSet phldrT="[Text]" custT="1"/>
      <dgm:spPr/>
      <dgm:t>
        <a:bodyPr/>
        <a:lstStyle/>
        <a:p>
          <a:r>
            <a:rPr lang="en-GB" sz="1600" dirty="0" smtClean="0"/>
            <a:t>Focus on task, desire for success and shared experiences</a:t>
          </a:r>
          <a:endParaRPr lang="en-GB" sz="1600" dirty="0"/>
        </a:p>
      </dgm:t>
    </dgm:pt>
    <dgm:pt modelId="{FD3996AE-E51E-4664-8168-0BC2B506ADE9}" type="parTrans" cxnId="{204E2B88-9054-480D-A28B-6239D9882FEE}">
      <dgm:prSet/>
      <dgm:spPr/>
      <dgm:t>
        <a:bodyPr/>
        <a:lstStyle/>
        <a:p>
          <a:endParaRPr lang="en-GB"/>
        </a:p>
      </dgm:t>
    </dgm:pt>
    <dgm:pt modelId="{656D3A78-A891-47D8-813E-E4C98D1FC0D6}" type="sibTrans" cxnId="{204E2B88-9054-480D-A28B-6239D9882FEE}">
      <dgm:prSet/>
      <dgm:spPr/>
      <dgm:t>
        <a:bodyPr/>
        <a:lstStyle/>
        <a:p>
          <a:endParaRPr lang="en-GB"/>
        </a:p>
      </dgm:t>
    </dgm:pt>
    <dgm:pt modelId="{08713A88-48F2-4016-9528-F2E8388C57E6}">
      <dgm:prSet phldrT="[Text]" custT="1"/>
      <dgm:spPr/>
      <dgm:t>
        <a:bodyPr/>
        <a:lstStyle/>
        <a:p>
          <a:r>
            <a:rPr lang="en-GB" sz="1600" dirty="0" smtClean="0"/>
            <a:t>Team ability and stability </a:t>
          </a:r>
          <a:endParaRPr lang="en-GB" sz="1600" dirty="0"/>
        </a:p>
      </dgm:t>
    </dgm:pt>
    <dgm:pt modelId="{2C78EF61-CE07-4A6B-BB10-187BC1E70807}" type="parTrans" cxnId="{6515B51D-EC3D-47F6-BC0A-576C461A86DA}">
      <dgm:prSet/>
      <dgm:spPr/>
      <dgm:t>
        <a:bodyPr/>
        <a:lstStyle/>
        <a:p>
          <a:endParaRPr lang="en-GB"/>
        </a:p>
      </dgm:t>
    </dgm:pt>
    <dgm:pt modelId="{CEFB9981-A115-4F9D-BB4F-2AE7D67D897D}" type="sibTrans" cxnId="{6515B51D-EC3D-47F6-BC0A-576C461A86DA}">
      <dgm:prSet/>
      <dgm:spPr/>
      <dgm:t>
        <a:bodyPr/>
        <a:lstStyle/>
        <a:p>
          <a:endParaRPr lang="en-GB"/>
        </a:p>
      </dgm:t>
    </dgm:pt>
    <dgm:pt modelId="{73C3E85D-FE66-4B31-99F6-E10FC0413124}">
      <dgm:prSet custT="1"/>
      <dgm:spPr/>
      <dgm:t>
        <a:bodyPr/>
        <a:lstStyle/>
        <a:p>
          <a:r>
            <a:rPr lang="en-GB" sz="1600" u="sng" dirty="0" smtClean="0"/>
            <a:t>Leadership</a:t>
          </a:r>
          <a:endParaRPr lang="en-GB" sz="1600" u="sng" dirty="0"/>
        </a:p>
      </dgm:t>
    </dgm:pt>
    <dgm:pt modelId="{DF406B72-10D3-4406-8344-E05D1E1C954C}" type="parTrans" cxnId="{1B68269C-E56C-4B4A-8A2B-A0B6097276E8}">
      <dgm:prSet/>
      <dgm:spPr/>
      <dgm:t>
        <a:bodyPr/>
        <a:lstStyle/>
        <a:p>
          <a:endParaRPr lang="en-GB"/>
        </a:p>
      </dgm:t>
    </dgm:pt>
    <dgm:pt modelId="{E73B6D38-2939-41F5-BC0A-81966D36F73D}" type="sibTrans" cxnId="{1B68269C-E56C-4B4A-8A2B-A0B6097276E8}">
      <dgm:prSet/>
      <dgm:spPr/>
      <dgm:t>
        <a:bodyPr/>
        <a:lstStyle/>
        <a:p>
          <a:endParaRPr lang="en-GB"/>
        </a:p>
      </dgm:t>
    </dgm:pt>
    <dgm:pt modelId="{74344431-6AEC-402B-A85B-FD5C4E8675E9}">
      <dgm:prSet custT="1"/>
      <dgm:spPr/>
      <dgm:t>
        <a:bodyPr/>
        <a:lstStyle/>
        <a:p>
          <a:r>
            <a:rPr lang="en-GB" sz="1600" dirty="0" smtClean="0"/>
            <a:t>Leadership style used</a:t>
          </a:r>
          <a:endParaRPr lang="en-GB" sz="1600" dirty="0"/>
        </a:p>
      </dgm:t>
    </dgm:pt>
    <dgm:pt modelId="{798C977B-B028-47B8-B07C-44EC9FAB00EE}" type="parTrans" cxnId="{5581AD84-C164-4898-94ED-623FF528F013}">
      <dgm:prSet/>
      <dgm:spPr/>
      <dgm:t>
        <a:bodyPr/>
        <a:lstStyle/>
        <a:p>
          <a:endParaRPr lang="en-GB"/>
        </a:p>
      </dgm:t>
    </dgm:pt>
    <dgm:pt modelId="{655A7849-5A3B-4819-9BC2-A18F4704BB5E}" type="sibTrans" cxnId="{5581AD84-C164-4898-94ED-623FF528F013}">
      <dgm:prSet/>
      <dgm:spPr/>
      <dgm:t>
        <a:bodyPr/>
        <a:lstStyle/>
        <a:p>
          <a:endParaRPr lang="en-GB"/>
        </a:p>
      </dgm:t>
    </dgm:pt>
    <dgm:pt modelId="{59A556F7-E17D-48AB-999F-46BA2FBF1AA5}">
      <dgm:prSet custT="1"/>
      <dgm:spPr/>
      <dgm:t>
        <a:bodyPr/>
        <a:lstStyle/>
        <a:p>
          <a:r>
            <a:rPr lang="en-GB" sz="1600" dirty="0" smtClean="0"/>
            <a:t>Relationship between members and leader</a:t>
          </a:r>
          <a:endParaRPr lang="en-GB" sz="1600" dirty="0"/>
        </a:p>
      </dgm:t>
    </dgm:pt>
    <dgm:pt modelId="{1EFF1D11-22F3-4039-BDC8-C6DD7B6E8481}" type="parTrans" cxnId="{B1B3ECCA-E3AF-49F1-8000-7BD6A959AAFD}">
      <dgm:prSet/>
      <dgm:spPr/>
      <dgm:t>
        <a:bodyPr/>
        <a:lstStyle/>
        <a:p>
          <a:endParaRPr lang="en-GB"/>
        </a:p>
      </dgm:t>
    </dgm:pt>
    <dgm:pt modelId="{07114317-EB49-4D7A-9E1C-2AD2B1C10CF3}" type="sibTrans" cxnId="{B1B3ECCA-E3AF-49F1-8000-7BD6A959AAFD}">
      <dgm:prSet/>
      <dgm:spPr/>
      <dgm:t>
        <a:bodyPr/>
        <a:lstStyle/>
        <a:p>
          <a:endParaRPr lang="en-GB"/>
        </a:p>
      </dgm:t>
    </dgm:pt>
    <dgm:pt modelId="{CAB80C27-69DD-43D8-9648-70E1F1449FAF}" type="pres">
      <dgm:prSet presAssocID="{EC843730-E666-4B1C-B896-016FF97BA7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407A95-42B8-4C8E-8A99-5EF1E8E8F04E}" type="pres">
      <dgm:prSet presAssocID="{56F22F9A-055F-486A-A67C-90D3FBDA9FC6}" presName="comp" presStyleCnt="0"/>
      <dgm:spPr/>
    </dgm:pt>
    <dgm:pt modelId="{0B4E8769-419B-4CF2-8113-679A804800C4}" type="pres">
      <dgm:prSet presAssocID="{56F22F9A-055F-486A-A67C-90D3FBDA9FC6}" presName="box" presStyleLbl="node1" presStyleIdx="0" presStyleCnt="4"/>
      <dgm:spPr/>
      <dgm:t>
        <a:bodyPr/>
        <a:lstStyle/>
        <a:p>
          <a:endParaRPr lang="en-GB"/>
        </a:p>
      </dgm:t>
    </dgm:pt>
    <dgm:pt modelId="{5D9B232D-D6C0-4461-943E-A3AE67D6EA64}" type="pres">
      <dgm:prSet presAssocID="{56F22F9A-055F-486A-A67C-90D3FBDA9FC6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7545ABB-76A7-45E9-A662-6A9625233811}" type="pres">
      <dgm:prSet presAssocID="{56F22F9A-055F-486A-A67C-90D3FBDA9FC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3C1B9B-B20D-41C7-A858-E061B328507C}" type="pres">
      <dgm:prSet presAssocID="{1BA98B41-36D0-4403-A0B9-8E5F0A008AD7}" presName="spacer" presStyleCnt="0"/>
      <dgm:spPr/>
    </dgm:pt>
    <dgm:pt modelId="{7B3F082B-3974-43A1-83CD-8D987F490C99}" type="pres">
      <dgm:prSet presAssocID="{8AAE3902-76AC-4EE0-B212-8BA1A9F26A4A}" presName="comp" presStyleCnt="0"/>
      <dgm:spPr/>
    </dgm:pt>
    <dgm:pt modelId="{B4FA5185-8A02-49BD-89E8-C22ADE45BD68}" type="pres">
      <dgm:prSet presAssocID="{8AAE3902-76AC-4EE0-B212-8BA1A9F26A4A}" presName="box" presStyleLbl="node1" presStyleIdx="1" presStyleCnt="4"/>
      <dgm:spPr/>
      <dgm:t>
        <a:bodyPr/>
        <a:lstStyle/>
        <a:p>
          <a:endParaRPr lang="en-GB"/>
        </a:p>
      </dgm:t>
    </dgm:pt>
    <dgm:pt modelId="{4B22B7E4-DCF2-4CE5-9B48-618E694FD8A3}" type="pres">
      <dgm:prSet presAssocID="{8AAE3902-76AC-4EE0-B212-8BA1A9F26A4A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F6DD0A0-3243-4AF5-821F-3E18D7509D18}" type="pres">
      <dgm:prSet presAssocID="{8AAE3902-76AC-4EE0-B212-8BA1A9F26A4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BB432C-3500-4637-9EE3-4657DE3DCDB6}" type="pres">
      <dgm:prSet presAssocID="{DDDC22B7-187F-4CC2-9353-ED4D5577757F}" presName="spacer" presStyleCnt="0"/>
      <dgm:spPr/>
    </dgm:pt>
    <dgm:pt modelId="{94BC646D-4665-4B71-BD35-218574CE1AA6}" type="pres">
      <dgm:prSet presAssocID="{73C3E85D-FE66-4B31-99F6-E10FC0413124}" presName="comp" presStyleCnt="0"/>
      <dgm:spPr/>
    </dgm:pt>
    <dgm:pt modelId="{CEDCBFCE-85E7-4547-9BC4-A2D35B8E0829}" type="pres">
      <dgm:prSet presAssocID="{73C3E85D-FE66-4B31-99F6-E10FC0413124}" presName="box" presStyleLbl="node1" presStyleIdx="2" presStyleCnt="4"/>
      <dgm:spPr/>
      <dgm:t>
        <a:bodyPr/>
        <a:lstStyle/>
        <a:p>
          <a:endParaRPr lang="en-GB"/>
        </a:p>
      </dgm:t>
    </dgm:pt>
    <dgm:pt modelId="{0A15354C-45D1-43DD-9AEF-DE22C7C01084}" type="pres">
      <dgm:prSet presAssocID="{73C3E85D-FE66-4B31-99F6-E10FC0413124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F73630B-B914-44B2-AB2F-BDF7EE91FC2F}" type="pres">
      <dgm:prSet presAssocID="{73C3E85D-FE66-4B31-99F6-E10FC041312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7A8D4E-EAE9-45B9-920D-3F39A6E033A5}" type="pres">
      <dgm:prSet presAssocID="{E73B6D38-2939-41F5-BC0A-81966D36F73D}" presName="spacer" presStyleCnt="0"/>
      <dgm:spPr/>
    </dgm:pt>
    <dgm:pt modelId="{BB067F92-F388-47C1-8B7E-B2DC723A43DF}" type="pres">
      <dgm:prSet presAssocID="{8C2DCD3C-285C-4275-B5CD-53D3E932558F}" presName="comp" presStyleCnt="0"/>
      <dgm:spPr/>
    </dgm:pt>
    <dgm:pt modelId="{3D82EF50-9B07-491A-8550-C38F34BB12DC}" type="pres">
      <dgm:prSet presAssocID="{8C2DCD3C-285C-4275-B5CD-53D3E932558F}" presName="box" presStyleLbl="node1" presStyleIdx="3" presStyleCnt="4"/>
      <dgm:spPr/>
      <dgm:t>
        <a:bodyPr/>
        <a:lstStyle/>
        <a:p>
          <a:endParaRPr lang="en-GB"/>
        </a:p>
      </dgm:t>
    </dgm:pt>
    <dgm:pt modelId="{EF01B8FD-EADB-48DF-A67A-0FB418A0FDC4}" type="pres">
      <dgm:prSet presAssocID="{8C2DCD3C-285C-4275-B5CD-53D3E932558F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F641D51-7735-4C03-A1CD-4B57580593BB}" type="pres">
      <dgm:prSet presAssocID="{8C2DCD3C-285C-4275-B5CD-53D3E932558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386F05-D781-4E2C-A612-604324BC4A16}" type="presOf" srcId="{9EF7F700-A84F-4ED2-B086-D5F87C2722B0}" destId="{3D82EF50-9B07-491A-8550-C38F34BB12DC}" srcOrd="0" destOrd="1" presId="urn:microsoft.com/office/officeart/2005/8/layout/vList4#1"/>
    <dgm:cxn modelId="{C3FACE24-0DD1-4DC0-9B1B-D88028342D2E}" srcId="{8AAE3902-76AC-4EE0-B212-8BA1A9F26A4A}" destId="{BE355985-B237-4595-8FD2-802E47D72119}" srcOrd="1" destOrd="0" parTransId="{3380101F-C6C8-489B-8A01-34D8C3972327}" sibTransId="{9EB7D9EE-8568-43B6-9239-3C7A81462AC4}"/>
    <dgm:cxn modelId="{C0DE007A-0213-4693-8FE4-6168F682045E}" type="presOf" srcId="{BE355985-B237-4595-8FD2-802E47D72119}" destId="{B4FA5185-8A02-49BD-89E8-C22ADE45BD68}" srcOrd="0" destOrd="2" presId="urn:microsoft.com/office/officeart/2005/8/layout/vList4#1"/>
    <dgm:cxn modelId="{3073DFFF-8B4E-4AD8-B9D4-B99FA2A21312}" type="presOf" srcId="{D2AD3FA3-4E75-459A-84A4-658F16CEB234}" destId="{0B4E8769-419B-4CF2-8113-679A804800C4}" srcOrd="0" destOrd="1" presId="urn:microsoft.com/office/officeart/2005/8/layout/vList4#1"/>
    <dgm:cxn modelId="{4709CF67-5810-4238-B372-AF42CDB0A0B4}" type="presOf" srcId="{08713A88-48F2-4016-9528-F2E8388C57E6}" destId="{8F641D51-7735-4C03-A1CD-4B57580593BB}" srcOrd="1" destOrd="2" presId="urn:microsoft.com/office/officeart/2005/8/layout/vList4#1"/>
    <dgm:cxn modelId="{6515B51D-EC3D-47F6-BC0A-576C461A86DA}" srcId="{8C2DCD3C-285C-4275-B5CD-53D3E932558F}" destId="{08713A88-48F2-4016-9528-F2E8388C57E6}" srcOrd="1" destOrd="0" parTransId="{2C78EF61-CE07-4A6B-BB10-187BC1E70807}" sibTransId="{CEFB9981-A115-4F9D-BB4F-2AE7D67D897D}"/>
    <dgm:cxn modelId="{666E20F0-A296-4A5D-85DB-7E73D0CF8D68}" type="presOf" srcId="{8C2DCD3C-285C-4275-B5CD-53D3E932558F}" destId="{3D82EF50-9B07-491A-8550-C38F34BB12DC}" srcOrd="0" destOrd="0" presId="urn:microsoft.com/office/officeart/2005/8/layout/vList4#1"/>
    <dgm:cxn modelId="{98A78406-F731-416C-BF85-369EA967332D}" type="presOf" srcId="{8C2DCD3C-285C-4275-B5CD-53D3E932558F}" destId="{8F641D51-7735-4C03-A1CD-4B57580593BB}" srcOrd="1" destOrd="0" presId="urn:microsoft.com/office/officeart/2005/8/layout/vList4#1"/>
    <dgm:cxn modelId="{0479EDBF-DF78-45BE-ADCB-60A3BEAB4CF9}" type="presOf" srcId="{74344431-6AEC-402B-A85B-FD5C4E8675E9}" destId="{1F73630B-B914-44B2-AB2F-BDF7EE91FC2F}" srcOrd="1" destOrd="1" presId="urn:microsoft.com/office/officeart/2005/8/layout/vList4#1"/>
    <dgm:cxn modelId="{7BEB34CD-8DB0-4020-863B-80C0C5292A89}" type="presOf" srcId="{5AF490B8-6722-48BD-BC47-F3190D3F0F46}" destId="{0B4E8769-419B-4CF2-8113-679A804800C4}" srcOrd="0" destOrd="2" presId="urn:microsoft.com/office/officeart/2005/8/layout/vList4#1"/>
    <dgm:cxn modelId="{90D38DD2-AEDC-4130-B2FE-3589F0725BD5}" srcId="{8AAE3902-76AC-4EE0-B212-8BA1A9F26A4A}" destId="{4AE9A790-4204-4B27-93D1-E84FFE83F9A7}" srcOrd="0" destOrd="0" parTransId="{33DDD7B7-D7A6-4A05-8282-6CEFA3389AA7}" sibTransId="{18436D74-7360-4950-8A89-A0450BE2FEFA}"/>
    <dgm:cxn modelId="{3B185DF0-30C7-4A19-BFA8-516267ED6D32}" type="presOf" srcId="{73C3E85D-FE66-4B31-99F6-E10FC0413124}" destId="{1F73630B-B914-44B2-AB2F-BDF7EE91FC2F}" srcOrd="1" destOrd="0" presId="urn:microsoft.com/office/officeart/2005/8/layout/vList4#1"/>
    <dgm:cxn modelId="{8C40BDFF-12B6-4599-98AA-7B2EACEE7489}" type="presOf" srcId="{5AF490B8-6722-48BD-BC47-F3190D3F0F46}" destId="{07545ABB-76A7-45E9-A662-6A9625233811}" srcOrd="1" destOrd="2" presId="urn:microsoft.com/office/officeart/2005/8/layout/vList4#1"/>
    <dgm:cxn modelId="{B280C809-32DE-4A43-AF49-EAF9EF468171}" type="presOf" srcId="{8AAE3902-76AC-4EE0-B212-8BA1A9F26A4A}" destId="{B4FA5185-8A02-49BD-89E8-C22ADE45BD68}" srcOrd="0" destOrd="0" presId="urn:microsoft.com/office/officeart/2005/8/layout/vList4#1"/>
    <dgm:cxn modelId="{6E014EA9-0A05-435A-8CC5-BD6AD57A6786}" srcId="{EC843730-E666-4B1C-B896-016FF97BA737}" destId="{8C2DCD3C-285C-4275-B5CD-53D3E932558F}" srcOrd="3" destOrd="0" parTransId="{66F4B948-A242-4D68-9506-7898D5A1F26F}" sibTransId="{1306F17A-087A-4449-BC54-8F61989A36AF}"/>
    <dgm:cxn modelId="{4F7F6584-56A6-4145-830D-DB39101B9C60}" type="presOf" srcId="{EC843730-E666-4B1C-B896-016FF97BA737}" destId="{CAB80C27-69DD-43D8-9648-70E1F1449FAF}" srcOrd="0" destOrd="0" presId="urn:microsoft.com/office/officeart/2005/8/layout/vList4#1"/>
    <dgm:cxn modelId="{BBC49840-81B5-493D-978B-2E5DB94AC43F}" type="presOf" srcId="{8AAE3902-76AC-4EE0-B212-8BA1A9F26A4A}" destId="{CF6DD0A0-3243-4AF5-821F-3E18D7509D18}" srcOrd="1" destOrd="0" presId="urn:microsoft.com/office/officeart/2005/8/layout/vList4#1"/>
    <dgm:cxn modelId="{86C396B3-9B51-4D62-9E8E-ECC83976CA21}" type="presOf" srcId="{08713A88-48F2-4016-9528-F2E8388C57E6}" destId="{3D82EF50-9B07-491A-8550-C38F34BB12DC}" srcOrd="0" destOrd="2" presId="urn:microsoft.com/office/officeart/2005/8/layout/vList4#1"/>
    <dgm:cxn modelId="{CBCD27AD-C48E-4C0B-A55C-18C32B2E0683}" type="presOf" srcId="{D2AD3FA3-4E75-459A-84A4-658F16CEB234}" destId="{07545ABB-76A7-45E9-A662-6A9625233811}" srcOrd="1" destOrd="1" presId="urn:microsoft.com/office/officeart/2005/8/layout/vList4#1"/>
    <dgm:cxn modelId="{DD520B28-9F9C-445E-BED8-04B26BDDB72F}" srcId="{56F22F9A-055F-486A-A67C-90D3FBDA9FC6}" destId="{D2AD3FA3-4E75-459A-84A4-658F16CEB234}" srcOrd="0" destOrd="0" parTransId="{96ED03E6-1733-4FD9-A8E2-FFE17505A141}" sibTransId="{8A02AED4-0BC5-4EBC-B7D0-6D5A3C9968DC}"/>
    <dgm:cxn modelId="{555CC7E3-E0C0-428D-AC2C-982D4951AB8D}" type="presOf" srcId="{4AE9A790-4204-4B27-93D1-E84FFE83F9A7}" destId="{CF6DD0A0-3243-4AF5-821F-3E18D7509D18}" srcOrd="1" destOrd="1" presId="urn:microsoft.com/office/officeart/2005/8/layout/vList4#1"/>
    <dgm:cxn modelId="{99DA488D-62F6-4BAE-9B63-3B6D0BA23DCE}" type="presOf" srcId="{BE355985-B237-4595-8FD2-802E47D72119}" destId="{CF6DD0A0-3243-4AF5-821F-3E18D7509D18}" srcOrd="1" destOrd="2" presId="urn:microsoft.com/office/officeart/2005/8/layout/vList4#1"/>
    <dgm:cxn modelId="{EA703904-4A03-4AE1-93E0-F7B6A48C1E30}" type="presOf" srcId="{56F22F9A-055F-486A-A67C-90D3FBDA9FC6}" destId="{07545ABB-76A7-45E9-A662-6A9625233811}" srcOrd="1" destOrd="0" presId="urn:microsoft.com/office/officeart/2005/8/layout/vList4#1"/>
    <dgm:cxn modelId="{10E42F16-9A33-4A53-8D18-BDFC7EE1F731}" type="presOf" srcId="{74344431-6AEC-402B-A85B-FD5C4E8675E9}" destId="{CEDCBFCE-85E7-4547-9BC4-A2D35B8E0829}" srcOrd="0" destOrd="1" presId="urn:microsoft.com/office/officeart/2005/8/layout/vList4#1"/>
    <dgm:cxn modelId="{BB8912DC-AAB7-4876-B47D-8AA976CE2494}" type="presOf" srcId="{4AE9A790-4204-4B27-93D1-E84FFE83F9A7}" destId="{B4FA5185-8A02-49BD-89E8-C22ADE45BD68}" srcOrd="0" destOrd="1" presId="urn:microsoft.com/office/officeart/2005/8/layout/vList4#1"/>
    <dgm:cxn modelId="{1B68269C-E56C-4B4A-8A2B-A0B6097276E8}" srcId="{EC843730-E666-4B1C-B896-016FF97BA737}" destId="{73C3E85D-FE66-4B31-99F6-E10FC0413124}" srcOrd="2" destOrd="0" parTransId="{DF406B72-10D3-4406-8344-E05D1E1C954C}" sibTransId="{E73B6D38-2939-41F5-BC0A-81966D36F73D}"/>
    <dgm:cxn modelId="{204E2B88-9054-480D-A28B-6239D9882FEE}" srcId="{8C2DCD3C-285C-4275-B5CD-53D3E932558F}" destId="{9EF7F700-A84F-4ED2-B086-D5F87C2722B0}" srcOrd="0" destOrd="0" parTransId="{FD3996AE-E51E-4664-8168-0BC2B506ADE9}" sibTransId="{656D3A78-A891-47D8-813E-E4C98D1FC0D6}"/>
    <dgm:cxn modelId="{40280744-DCD8-4114-9EE7-861B98E6CC17}" srcId="{56F22F9A-055F-486A-A67C-90D3FBDA9FC6}" destId="{5AF490B8-6722-48BD-BC47-F3190D3F0F46}" srcOrd="1" destOrd="0" parTransId="{66EB3510-FAF3-41F7-8896-C6DCA6ED619E}" sibTransId="{8573C2FB-1355-4452-911B-43B5ACF7493D}"/>
    <dgm:cxn modelId="{56FA7EF2-CBAF-4C49-9EA0-FE4F42451886}" type="presOf" srcId="{59A556F7-E17D-48AB-999F-46BA2FBF1AA5}" destId="{1F73630B-B914-44B2-AB2F-BDF7EE91FC2F}" srcOrd="1" destOrd="2" presId="urn:microsoft.com/office/officeart/2005/8/layout/vList4#1"/>
    <dgm:cxn modelId="{250ACBF8-95D5-4AAE-8A7E-9C38E53CCF65}" type="presOf" srcId="{59A556F7-E17D-48AB-999F-46BA2FBF1AA5}" destId="{CEDCBFCE-85E7-4547-9BC4-A2D35B8E0829}" srcOrd="0" destOrd="2" presId="urn:microsoft.com/office/officeart/2005/8/layout/vList4#1"/>
    <dgm:cxn modelId="{DBF08BD9-87BB-40EB-A0CF-06ABEC54E0B0}" type="presOf" srcId="{56F22F9A-055F-486A-A67C-90D3FBDA9FC6}" destId="{0B4E8769-419B-4CF2-8113-679A804800C4}" srcOrd="0" destOrd="0" presId="urn:microsoft.com/office/officeart/2005/8/layout/vList4#1"/>
    <dgm:cxn modelId="{9A4B46C1-3D5B-4016-B16B-FA73D7AC8285}" type="presOf" srcId="{73C3E85D-FE66-4B31-99F6-E10FC0413124}" destId="{CEDCBFCE-85E7-4547-9BC4-A2D35B8E0829}" srcOrd="0" destOrd="0" presId="urn:microsoft.com/office/officeart/2005/8/layout/vList4#1"/>
    <dgm:cxn modelId="{0A31E57A-4FF0-4F2C-AA43-316ACA702A64}" srcId="{EC843730-E666-4B1C-B896-016FF97BA737}" destId="{56F22F9A-055F-486A-A67C-90D3FBDA9FC6}" srcOrd="0" destOrd="0" parTransId="{6DA5B576-772E-46C3-B889-E5CF186C21C4}" sibTransId="{1BA98B41-36D0-4403-A0B9-8E5F0A008AD7}"/>
    <dgm:cxn modelId="{5581AD84-C164-4898-94ED-623FF528F013}" srcId="{73C3E85D-FE66-4B31-99F6-E10FC0413124}" destId="{74344431-6AEC-402B-A85B-FD5C4E8675E9}" srcOrd="0" destOrd="0" parTransId="{798C977B-B028-47B8-B07C-44EC9FAB00EE}" sibTransId="{655A7849-5A3B-4819-9BC2-A18F4704BB5E}"/>
    <dgm:cxn modelId="{DB16A399-F4F2-4404-9062-AB7A14C02B3C}" type="presOf" srcId="{9EF7F700-A84F-4ED2-B086-D5F87C2722B0}" destId="{8F641D51-7735-4C03-A1CD-4B57580593BB}" srcOrd="1" destOrd="1" presId="urn:microsoft.com/office/officeart/2005/8/layout/vList4#1"/>
    <dgm:cxn modelId="{15B0EED2-C788-4CD7-A64A-66122868151F}" srcId="{EC843730-E666-4B1C-B896-016FF97BA737}" destId="{8AAE3902-76AC-4EE0-B212-8BA1A9F26A4A}" srcOrd="1" destOrd="0" parTransId="{5BEDDBF3-C1CC-434C-AFC7-1C52E60ECCA1}" sibTransId="{DDDC22B7-187F-4CC2-9353-ED4D5577757F}"/>
    <dgm:cxn modelId="{B1B3ECCA-E3AF-49F1-8000-7BD6A959AAFD}" srcId="{73C3E85D-FE66-4B31-99F6-E10FC0413124}" destId="{59A556F7-E17D-48AB-999F-46BA2FBF1AA5}" srcOrd="1" destOrd="0" parTransId="{1EFF1D11-22F3-4039-BDC8-C6DD7B6E8481}" sibTransId="{07114317-EB49-4D7A-9E1C-2AD2B1C10CF3}"/>
    <dgm:cxn modelId="{A09E26AB-68C4-4A56-A864-33068F8BD126}" type="presParOf" srcId="{CAB80C27-69DD-43D8-9648-70E1F1449FAF}" destId="{2C407A95-42B8-4C8E-8A99-5EF1E8E8F04E}" srcOrd="0" destOrd="0" presId="urn:microsoft.com/office/officeart/2005/8/layout/vList4#1"/>
    <dgm:cxn modelId="{6F37F383-5194-427B-B376-453C85F37760}" type="presParOf" srcId="{2C407A95-42B8-4C8E-8A99-5EF1E8E8F04E}" destId="{0B4E8769-419B-4CF2-8113-679A804800C4}" srcOrd="0" destOrd="0" presId="urn:microsoft.com/office/officeart/2005/8/layout/vList4#1"/>
    <dgm:cxn modelId="{9FC8246E-2830-4670-B845-F2076C26C508}" type="presParOf" srcId="{2C407A95-42B8-4C8E-8A99-5EF1E8E8F04E}" destId="{5D9B232D-D6C0-4461-943E-A3AE67D6EA64}" srcOrd="1" destOrd="0" presId="urn:microsoft.com/office/officeart/2005/8/layout/vList4#1"/>
    <dgm:cxn modelId="{E630269C-C467-47A9-A789-3796F71B14C1}" type="presParOf" srcId="{2C407A95-42B8-4C8E-8A99-5EF1E8E8F04E}" destId="{07545ABB-76A7-45E9-A662-6A9625233811}" srcOrd="2" destOrd="0" presId="urn:microsoft.com/office/officeart/2005/8/layout/vList4#1"/>
    <dgm:cxn modelId="{A32135BD-F09E-458F-9CC5-F30F82C1DA19}" type="presParOf" srcId="{CAB80C27-69DD-43D8-9648-70E1F1449FAF}" destId="{BC3C1B9B-B20D-41C7-A858-E061B328507C}" srcOrd="1" destOrd="0" presId="urn:microsoft.com/office/officeart/2005/8/layout/vList4#1"/>
    <dgm:cxn modelId="{07892EC5-DB4A-4E9E-911F-D2CF66B80D8B}" type="presParOf" srcId="{CAB80C27-69DD-43D8-9648-70E1F1449FAF}" destId="{7B3F082B-3974-43A1-83CD-8D987F490C99}" srcOrd="2" destOrd="0" presId="urn:microsoft.com/office/officeart/2005/8/layout/vList4#1"/>
    <dgm:cxn modelId="{C170C357-7592-4B5D-AE70-FDFBD95FC73D}" type="presParOf" srcId="{7B3F082B-3974-43A1-83CD-8D987F490C99}" destId="{B4FA5185-8A02-49BD-89E8-C22ADE45BD68}" srcOrd="0" destOrd="0" presId="urn:microsoft.com/office/officeart/2005/8/layout/vList4#1"/>
    <dgm:cxn modelId="{65FD4FA6-7C10-4541-9D44-02AE37F613C0}" type="presParOf" srcId="{7B3F082B-3974-43A1-83CD-8D987F490C99}" destId="{4B22B7E4-DCF2-4CE5-9B48-618E694FD8A3}" srcOrd="1" destOrd="0" presId="urn:microsoft.com/office/officeart/2005/8/layout/vList4#1"/>
    <dgm:cxn modelId="{741E268F-DE5F-4CBE-84FD-E83D5EE6E049}" type="presParOf" srcId="{7B3F082B-3974-43A1-83CD-8D987F490C99}" destId="{CF6DD0A0-3243-4AF5-821F-3E18D7509D18}" srcOrd="2" destOrd="0" presId="urn:microsoft.com/office/officeart/2005/8/layout/vList4#1"/>
    <dgm:cxn modelId="{51AF5CCA-2100-4324-A2AA-BEA6F87C3CBE}" type="presParOf" srcId="{CAB80C27-69DD-43D8-9648-70E1F1449FAF}" destId="{D8BB432C-3500-4637-9EE3-4657DE3DCDB6}" srcOrd="3" destOrd="0" presId="urn:microsoft.com/office/officeart/2005/8/layout/vList4#1"/>
    <dgm:cxn modelId="{33F389A4-E389-4A2A-8EE3-D26CE0B2C23A}" type="presParOf" srcId="{CAB80C27-69DD-43D8-9648-70E1F1449FAF}" destId="{94BC646D-4665-4B71-BD35-218574CE1AA6}" srcOrd="4" destOrd="0" presId="urn:microsoft.com/office/officeart/2005/8/layout/vList4#1"/>
    <dgm:cxn modelId="{11AC71CD-9C26-44DE-B033-475D5EAB72BC}" type="presParOf" srcId="{94BC646D-4665-4B71-BD35-218574CE1AA6}" destId="{CEDCBFCE-85E7-4547-9BC4-A2D35B8E0829}" srcOrd="0" destOrd="0" presId="urn:microsoft.com/office/officeart/2005/8/layout/vList4#1"/>
    <dgm:cxn modelId="{591FC08E-81B0-475A-89FF-9A45CA43EAE6}" type="presParOf" srcId="{94BC646D-4665-4B71-BD35-218574CE1AA6}" destId="{0A15354C-45D1-43DD-9AEF-DE22C7C01084}" srcOrd="1" destOrd="0" presId="urn:microsoft.com/office/officeart/2005/8/layout/vList4#1"/>
    <dgm:cxn modelId="{CDD56865-FBC6-45F1-A46B-2A326FA478A7}" type="presParOf" srcId="{94BC646D-4665-4B71-BD35-218574CE1AA6}" destId="{1F73630B-B914-44B2-AB2F-BDF7EE91FC2F}" srcOrd="2" destOrd="0" presId="urn:microsoft.com/office/officeart/2005/8/layout/vList4#1"/>
    <dgm:cxn modelId="{3116110F-6DBC-4E26-B3FB-6CB063C96871}" type="presParOf" srcId="{CAB80C27-69DD-43D8-9648-70E1F1449FAF}" destId="{F27A8D4E-EAE9-45B9-920D-3F39A6E033A5}" srcOrd="5" destOrd="0" presId="urn:microsoft.com/office/officeart/2005/8/layout/vList4#1"/>
    <dgm:cxn modelId="{E7BE0252-0F1A-4399-9BFC-99B54A41B6B7}" type="presParOf" srcId="{CAB80C27-69DD-43D8-9648-70E1F1449FAF}" destId="{BB067F92-F388-47C1-8B7E-B2DC723A43DF}" srcOrd="6" destOrd="0" presId="urn:microsoft.com/office/officeart/2005/8/layout/vList4#1"/>
    <dgm:cxn modelId="{1853DB61-F942-4064-8723-FA881340AD7B}" type="presParOf" srcId="{BB067F92-F388-47C1-8B7E-B2DC723A43DF}" destId="{3D82EF50-9B07-491A-8550-C38F34BB12DC}" srcOrd="0" destOrd="0" presId="urn:microsoft.com/office/officeart/2005/8/layout/vList4#1"/>
    <dgm:cxn modelId="{E6AC60A8-1067-4CCE-BC6E-EFC0258B6C78}" type="presParOf" srcId="{BB067F92-F388-47C1-8B7E-B2DC723A43DF}" destId="{EF01B8FD-EADB-48DF-A67A-0FB418A0FDC4}" srcOrd="1" destOrd="0" presId="urn:microsoft.com/office/officeart/2005/8/layout/vList4#1"/>
    <dgm:cxn modelId="{391CD8DB-BDD9-4D06-B6DD-641CE61733B0}" type="presParOf" srcId="{BB067F92-F388-47C1-8B7E-B2DC723A43DF}" destId="{8F641D51-7735-4C03-A1CD-4B57580593B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4E8769-419B-4CF2-8113-679A804800C4}">
      <dsp:nvSpPr>
        <dsp:cNvPr id="0" name=""/>
        <dsp:cNvSpPr/>
      </dsp:nvSpPr>
      <dsp:spPr>
        <a:xfrm>
          <a:off x="0" y="0"/>
          <a:ext cx="7000924" cy="1029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sng" kern="1200" dirty="0" smtClean="0"/>
            <a:t>Environmental</a:t>
          </a:r>
          <a:endParaRPr lang="en-GB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Contractual obligations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Organisational factors- group size, age, location etc</a:t>
          </a:r>
          <a:endParaRPr lang="en-GB" sz="1600" kern="1200" dirty="0"/>
        </a:p>
      </dsp:txBody>
      <dsp:txXfrm>
        <a:off x="1503128" y="0"/>
        <a:ext cx="5497795" cy="1029432"/>
      </dsp:txXfrm>
    </dsp:sp>
    <dsp:sp modelId="{5D9B232D-D6C0-4461-943E-A3AE67D6EA64}">
      <dsp:nvSpPr>
        <dsp:cNvPr id="0" name=""/>
        <dsp:cNvSpPr/>
      </dsp:nvSpPr>
      <dsp:spPr>
        <a:xfrm>
          <a:off x="102943" y="102943"/>
          <a:ext cx="1400184" cy="823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A5185-8A02-49BD-89E8-C22ADE45BD68}">
      <dsp:nvSpPr>
        <dsp:cNvPr id="0" name=""/>
        <dsp:cNvSpPr/>
      </dsp:nvSpPr>
      <dsp:spPr>
        <a:xfrm>
          <a:off x="0" y="1132376"/>
          <a:ext cx="7000924" cy="1029432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sng" kern="1200" dirty="0" smtClean="0"/>
            <a:t>Personal</a:t>
          </a:r>
          <a:endParaRPr lang="en-GB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Similarity/dissimilarity to group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Satisfaction and aspirations</a:t>
          </a:r>
          <a:endParaRPr lang="en-GB" sz="1600" kern="1200" dirty="0"/>
        </a:p>
      </dsp:txBody>
      <dsp:txXfrm>
        <a:off x="1503128" y="1132376"/>
        <a:ext cx="5497795" cy="1029432"/>
      </dsp:txXfrm>
    </dsp:sp>
    <dsp:sp modelId="{4B22B7E4-DCF2-4CE5-9B48-618E694FD8A3}">
      <dsp:nvSpPr>
        <dsp:cNvPr id="0" name=""/>
        <dsp:cNvSpPr/>
      </dsp:nvSpPr>
      <dsp:spPr>
        <a:xfrm>
          <a:off x="102943" y="1235319"/>
          <a:ext cx="1400184" cy="823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CBFCE-85E7-4547-9BC4-A2D35B8E0829}">
      <dsp:nvSpPr>
        <dsp:cNvPr id="0" name=""/>
        <dsp:cNvSpPr/>
      </dsp:nvSpPr>
      <dsp:spPr>
        <a:xfrm>
          <a:off x="0" y="2264752"/>
          <a:ext cx="7000924" cy="1029432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sng" kern="1200" dirty="0" smtClean="0"/>
            <a:t>Leadership</a:t>
          </a:r>
          <a:endParaRPr lang="en-GB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Leadership style used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Relationship between members and leader</a:t>
          </a:r>
          <a:endParaRPr lang="en-GB" sz="1600" kern="1200" dirty="0"/>
        </a:p>
      </dsp:txBody>
      <dsp:txXfrm>
        <a:off x="1503128" y="2264752"/>
        <a:ext cx="5497795" cy="1029432"/>
      </dsp:txXfrm>
    </dsp:sp>
    <dsp:sp modelId="{0A15354C-45D1-43DD-9AEF-DE22C7C01084}">
      <dsp:nvSpPr>
        <dsp:cNvPr id="0" name=""/>
        <dsp:cNvSpPr/>
      </dsp:nvSpPr>
      <dsp:spPr>
        <a:xfrm>
          <a:off x="102943" y="2367695"/>
          <a:ext cx="1400184" cy="823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2EF50-9B07-491A-8550-C38F34BB12DC}">
      <dsp:nvSpPr>
        <dsp:cNvPr id="0" name=""/>
        <dsp:cNvSpPr/>
      </dsp:nvSpPr>
      <dsp:spPr>
        <a:xfrm>
          <a:off x="0" y="3397128"/>
          <a:ext cx="7000924" cy="1029432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sng" kern="1200" dirty="0" smtClean="0"/>
            <a:t>Team </a:t>
          </a:r>
          <a:endParaRPr lang="en-GB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Focus on task, desire for success and shared experiences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Team ability and stability </a:t>
          </a:r>
          <a:endParaRPr lang="en-GB" sz="1600" kern="1200" dirty="0"/>
        </a:p>
      </dsp:txBody>
      <dsp:txXfrm>
        <a:off x="1503128" y="3397128"/>
        <a:ext cx="5497795" cy="1029432"/>
      </dsp:txXfrm>
    </dsp:sp>
    <dsp:sp modelId="{EF01B8FD-EADB-48DF-A67A-0FB418A0FDC4}">
      <dsp:nvSpPr>
        <dsp:cNvPr id="0" name=""/>
        <dsp:cNvSpPr/>
      </dsp:nvSpPr>
      <dsp:spPr>
        <a:xfrm>
          <a:off x="102943" y="3500071"/>
          <a:ext cx="1400184" cy="823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FE3E5-6F69-459D-B308-F0286012A1DC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BB82B-493C-457A-A1D2-172702D3C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637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B82B-493C-457A-A1D2-172702D3C15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221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83A936-2653-46B3-9A94-155403367C79}" type="datetimeFigureOut">
              <a:rPr lang="en-US" smtClean="0"/>
              <a:pPr/>
              <a:t>4/5/2013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3DV4tD14b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etOQUfraN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4Pqoflu_x4&amp;feature=relat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84335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What is cohesion?</a:t>
            </a:r>
          </a:p>
          <a:p>
            <a:pPr algn="ctr"/>
            <a:r>
              <a:rPr lang="en-GB" dirty="0" smtClean="0"/>
              <a:t>What different types of cohesion are there?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634" y="132032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4.3- </a:t>
            </a:r>
            <a:r>
              <a:rPr lang="en-GB" sz="5400" dirty="0" smtClean="0"/>
              <a:t>Cohesion</a:t>
            </a:r>
            <a:endParaRPr lang="en-GB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643998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Now add your scores together for each of the questions as grouped below</a:t>
            </a:r>
          </a:p>
          <a:p>
            <a:endParaRPr lang="en-US" sz="2400" dirty="0" smtClean="0"/>
          </a:p>
          <a:p>
            <a:pPr lvl="1"/>
            <a:r>
              <a:rPr lang="en-US" dirty="0" smtClean="0"/>
              <a:t>Attraction to group – task – 2,4,6,8 (range 4-36)</a:t>
            </a:r>
            <a:endParaRPr lang="en-GB" dirty="0" smtClean="0"/>
          </a:p>
          <a:p>
            <a:pPr lvl="1"/>
            <a:r>
              <a:rPr lang="en-US" dirty="0" smtClean="0"/>
              <a:t>Attraction to group – social – 1,3,5,7,9 (range 5-45)</a:t>
            </a:r>
            <a:endParaRPr lang="en-GB" dirty="0" smtClean="0"/>
          </a:p>
          <a:p>
            <a:pPr lvl="1"/>
            <a:r>
              <a:rPr lang="en-US" dirty="0" smtClean="0"/>
              <a:t>Group integration – task – 10,12,14,16,18 (range 5-45)</a:t>
            </a:r>
            <a:endParaRPr lang="en-GB" dirty="0" smtClean="0"/>
          </a:p>
          <a:p>
            <a:pPr lvl="1"/>
            <a:r>
              <a:rPr lang="en-US" dirty="0" smtClean="0"/>
              <a:t>Group integration – social 11,13,15,17 (range 4-36)</a:t>
            </a:r>
            <a:endParaRPr lang="en-GB" dirty="0" smtClean="0"/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The higher the score the greater you reflect that dimension within your team</a:t>
            </a:r>
            <a:endParaRPr lang="en-GB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Feedback from you extended learning Sociogram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What does this tell you about the dynamics of the group?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How could a coach use this information?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r>
              <a:rPr lang="en-GB" dirty="0" smtClean="0"/>
              <a:t>Cohesion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As a team moves through </a:t>
            </a:r>
            <a:r>
              <a:rPr lang="en-GB" sz="2000" dirty="0" err="1" smtClean="0"/>
              <a:t>Tuckman’s</a:t>
            </a:r>
            <a:r>
              <a:rPr lang="en-GB" sz="2000" dirty="0" smtClean="0"/>
              <a:t> model they develop cohesion.</a:t>
            </a:r>
          </a:p>
          <a:p>
            <a:r>
              <a:rPr lang="en-GB" sz="2000" dirty="0" smtClean="0"/>
              <a:t>Teams that are successful are described as being very cohesive</a:t>
            </a:r>
          </a:p>
          <a:p>
            <a:pPr lvl="1"/>
            <a:r>
              <a:rPr lang="en-GB" sz="1800" dirty="0" smtClean="0"/>
              <a:t>But what does that mean?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sz="2000" dirty="0" smtClean="0"/>
              <a:t>Carron </a:t>
            </a:r>
            <a:r>
              <a:rPr lang="en-GB" sz="2000" i="1" dirty="0" smtClean="0"/>
              <a:t>et al </a:t>
            </a:r>
            <a:r>
              <a:rPr lang="en-GB" sz="2000" dirty="0" smtClean="0"/>
              <a:t>define cohesion as:-</a:t>
            </a:r>
          </a:p>
          <a:p>
            <a:pPr lvl="1" algn="ctr"/>
            <a:r>
              <a:rPr lang="en-GB" sz="2200" i="1" dirty="0" smtClean="0"/>
              <a:t>“A dynamic process which is reflected in the tendency of a group to remain united in the pursuit of its goals and objectives, and/or for the satisfaction of it’s members’ needs”</a:t>
            </a:r>
            <a:endParaRPr lang="en-GB" sz="2200" i="1" dirty="0"/>
          </a:p>
        </p:txBody>
      </p:sp>
      <p:pic>
        <p:nvPicPr>
          <p:cNvPr id="15362" name="Picture 2" descr="http://sportstrainingblog.com/wp-content/uploads/team-cohesion-s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436" y="4725144"/>
            <a:ext cx="2736732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r>
              <a:rPr lang="en-GB" dirty="0" smtClean="0"/>
              <a:t>Types of Cohesion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910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dirty="0" smtClean="0"/>
              <a:t>It has been suggested that individuals choose to stay together as a group because either:-</a:t>
            </a:r>
          </a:p>
          <a:p>
            <a:r>
              <a:rPr lang="en-GB" sz="1600" dirty="0" smtClean="0"/>
              <a:t>They find the group attractive and value being a member of it</a:t>
            </a:r>
          </a:p>
          <a:p>
            <a:r>
              <a:rPr lang="en-GB" sz="1600" dirty="0" smtClean="0"/>
              <a:t>The group helps them achieve an objective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This has been further researched and two types of cohesion have emerged:-</a:t>
            </a:r>
          </a:p>
          <a:p>
            <a:r>
              <a:rPr lang="en-GB" sz="1600" dirty="0" smtClean="0"/>
              <a:t>Task Cohesion</a:t>
            </a:r>
          </a:p>
          <a:p>
            <a:pPr lvl="1"/>
            <a:r>
              <a:rPr lang="en-GB" sz="1600" dirty="0" smtClean="0"/>
              <a:t>How well the group works together to complete an objective?</a:t>
            </a:r>
          </a:p>
          <a:p>
            <a:r>
              <a:rPr lang="en-GB" sz="1600" dirty="0" smtClean="0"/>
              <a:t>Social Cohesion</a:t>
            </a:r>
          </a:p>
          <a:p>
            <a:pPr lvl="1"/>
            <a:r>
              <a:rPr lang="en-GB" sz="1600" dirty="0" smtClean="0"/>
              <a:t>How much the team like each other and interact?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algn="ctr">
              <a:buNone/>
            </a:pPr>
            <a:r>
              <a:rPr lang="en-GB" sz="1600" dirty="0" smtClean="0"/>
              <a:t>For a team to be truly cohesive they need both types of cohesion , however a team with high levels of task cohesion can put to one side a lack of social cohesion and still work towards meeting their goals.</a:t>
            </a:r>
            <a:endParaRPr lang="en-GB" sz="1600" dirty="0"/>
          </a:p>
        </p:txBody>
      </p:sp>
      <p:pic>
        <p:nvPicPr>
          <p:cNvPr id="20482" name="Picture 2" descr="http://news.sky.com/sky-news/content/StaticFile/jpg/2010/Jun/Week3/156523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201854" cy="123854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75856" y="4730259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France World Cup 2010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r>
              <a:rPr lang="en-GB" dirty="0" smtClean="0"/>
              <a:t>Types of Cohesion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2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Carron suggested that cohesiveness is founded on four elements:-</a:t>
            </a:r>
          </a:p>
          <a:p>
            <a:pPr>
              <a:buNone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Individual attraction to the group- TASK</a:t>
            </a:r>
          </a:p>
          <a:p>
            <a:pPr marL="731520" lvl="1" indent="-457200"/>
            <a:r>
              <a:rPr lang="en-GB" sz="1800" dirty="0" smtClean="0"/>
              <a:t>How much a member is involved with the group’s task</a:t>
            </a:r>
          </a:p>
          <a:p>
            <a:pPr marL="731520" lvl="1" indent="-457200">
              <a:buNone/>
            </a:pP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Individual attraction to the group- SOCIAL</a:t>
            </a:r>
          </a:p>
          <a:p>
            <a:pPr marL="731520" lvl="1" indent="-457200"/>
            <a:r>
              <a:rPr lang="en-GB" sz="1800" dirty="0" smtClean="0"/>
              <a:t>How a team member feels about their personal interactions within the group</a:t>
            </a:r>
          </a:p>
          <a:p>
            <a:pPr marL="731520" lvl="1" indent="-457200">
              <a:buNone/>
            </a:pP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Group Integration- TASK</a:t>
            </a:r>
          </a:p>
          <a:p>
            <a:pPr marL="731520" lvl="1" indent="-457200"/>
            <a:r>
              <a:rPr lang="en-GB" sz="1800" dirty="0" smtClean="0"/>
              <a:t>How much a team member feels the group is focused and unified in its pursuit of an objective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Group Integration- SOCIAL</a:t>
            </a:r>
          </a:p>
          <a:p>
            <a:pPr marL="731520" lvl="1" indent="-457200"/>
            <a:r>
              <a:rPr lang="en-GB" sz="1800" dirty="0" smtClean="0"/>
              <a:t>How a team member feels their group is unified socially</a:t>
            </a:r>
          </a:p>
        </p:txBody>
      </p:sp>
      <p:pic>
        <p:nvPicPr>
          <p:cNvPr id="19458" name="Picture 2" descr="http://www.propaintball.com/wp-content/uploads/2010/09/ScalePicForChemistry101Article1.png"/>
          <p:cNvPicPr>
            <a:picLocks noChangeAspect="1" noChangeArrowheads="1"/>
          </p:cNvPicPr>
          <p:nvPr/>
        </p:nvPicPr>
        <p:blipFill>
          <a:blip r:embed="rId2" cstate="print"/>
          <a:srcRect b="36320"/>
          <a:stretch>
            <a:fillRect/>
          </a:stretch>
        </p:blipFill>
        <p:spPr bwMode="auto">
          <a:xfrm>
            <a:off x="5929322" y="428604"/>
            <a:ext cx="2928958" cy="983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r>
              <a:rPr lang="en-GB" smtClean="0"/>
              <a:t>Carron’s Antecedents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6334367"/>
              </p:ext>
            </p:extLst>
          </p:nvPr>
        </p:nvGraphicFramePr>
        <p:xfrm>
          <a:off x="1142976" y="2000240"/>
          <a:ext cx="700092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6379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An antecedent is something which come before, therefore these are the factors needed for the development of cohesion </a:t>
            </a:r>
            <a:endParaRPr lang="en-GB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9B232D-D6C0-4461-943E-A3AE67D6E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5D9B232D-D6C0-4461-943E-A3AE67D6EA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4E8769-419B-4CF2-8113-679A80480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0B4E8769-419B-4CF2-8113-679A80480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22B7E4-DCF2-4CE5-9B48-618E694FD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4B22B7E4-DCF2-4CE5-9B48-618E694FD8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FA5185-8A02-49BD-89E8-C22ADE45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B4FA5185-8A02-49BD-89E8-C22ADE45B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15354C-45D1-43DD-9AEF-DE22C7C01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0A15354C-45D1-43DD-9AEF-DE22C7C01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DCBFCE-85E7-4547-9BC4-A2D35B8E0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CEDCBFCE-85E7-4547-9BC4-A2D35B8E08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01B8FD-EADB-48DF-A67A-0FB418A0F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EF01B8FD-EADB-48DF-A67A-0FB418A0F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82EF50-9B07-491A-8550-C38F34BB1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3D82EF50-9B07-491A-8550-C38F34BB1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r>
              <a:rPr lang="en-GB" dirty="0" smtClean="0"/>
              <a:t>Developing Cohesion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35824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+mj-lt"/>
              </a:rPr>
              <a:t>There are many ways to try and develop cohesion:-</a:t>
            </a:r>
          </a:p>
          <a:p>
            <a:pPr>
              <a:buNone/>
            </a:pPr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Maintain communication with trust and respect</a:t>
            </a:r>
          </a:p>
          <a:p>
            <a:r>
              <a:rPr lang="en-GB" sz="2000" dirty="0" smtClean="0">
                <a:latin typeface="+mj-lt"/>
              </a:rPr>
              <a:t>Set SMARTER individual, unit and team goals agreed by all</a:t>
            </a:r>
          </a:p>
          <a:p>
            <a:r>
              <a:rPr lang="en-GB" sz="2000" dirty="0" smtClean="0">
                <a:latin typeface="+mj-lt"/>
              </a:rPr>
              <a:t>Agree norms of behaviour</a:t>
            </a:r>
          </a:p>
          <a:p>
            <a:r>
              <a:rPr lang="en-GB" sz="2000" dirty="0" smtClean="0">
                <a:latin typeface="+mj-lt"/>
              </a:rPr>
              <a:t>Ensure clarity of role within group (and acceptance by others)</a:t>
            </a:r>
          </a:p>
          <a:p>
            <a:r>
              <a:rPr lang="en-GB" sz="2000" dirty="0" smtClean="0">
                <a:latin typeface="+mj-lt"/>
              </a:rPr>
              <a:t>Value contributions of all team members</a:t>
            </a:r>
          </a:p>
          <a:p>
            <a:r>
              <a:rPr lang="en-GB" sz="2000" dirty="0" smtClean="0">
                <a:latin typeface="+mj-lt"/>
              </a:rPr>
              <a:t>Reward exceptional contribution (Man of the match etc)</a:t>
            </a:r>
          </a:p>
          <a:p>
            <a:r>
              <a:rPr lang="en-GB" sz="2000" dirty="0" smtClean="0">
                <a:latin typeface="+mj-lt"/>
              </a:rPr>
              <a:t>Use team meeting to resolve any conflicts</a:t>
            </a:r>
          </a:p>
          <a:p>
            <a:r>
              <a:rPr lang="en-GB" sz="2000" dirty="0" smtClean="0">
                <a:latin typeface="+mj-lt"/>
              </a:rPr>
              <a:t>Create a sense of distinctiveness (Uniform, routines, rituals etc)</a:t>
            </a:r>
          </a:p>
          <a:p>
            <a:r>
              <a:rPr lang="en-GB" sz="2000" dirty="0" smtClean="0">
                <a:latin typeface="+mj-lt"/>
              </a:rPr>
              <a:t>Encourage self sacrifice- more skilled help less skilled</a:t>
            </a:r>
          </a:p>
          <a:p>
            <a:pPr>
              <a:buNone/>
            </a:pPr>
            <a:endParaRPr lang="en-GB" sz="20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988" y="5949280"/>
            <a:ext cx="3804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+mj-lt"/>
                <a:hlinkClick r:id="rId3"/>
              </a:rPr>
              <a:t>Remember the titans</a:t>
            </a:r>
            <a:endParaRPr lang="en-GB" sz="20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5949280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latin typeface="+mj-lt"/>
                <a:hlinkClick r:id="rId4"/>
              </a:rPr>
              <a:t>Haka</a:t>
            </a:r>
            <a:r>
              <a:rPr lang="en-GB" sz="2000" dirty="0" smtClean="0">
                <a:latin typeface="+mj-lt"/>
                <a:hlinkClick r:id="rId4"/>
              </a:rPr>
              <a:t> Battle</a:t>
            </a:r>
            <a:endParaRPr lang="en-GB" sz="2000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8"/>
            <a:ext cx="7772400" cy="1143000"/>
          </a:xfrm>
        </p:spPr>
        <p:txBody>
          <a:bodyPr/>
          <a:lstStyle/>
          <a:p>
            <a:r>
              <a:rPr lang="en-GB" dirty="0" smtClean="0"/>
              <a:t>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19" y="1285860"/>
            <a:ext cx="8896885" cy="5857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dirty="0" smtClean="0"/>
              <a:t>Complete your copy of the Group Environment Questionnaire for how you feel about the team you play for:</a:t>
            </a:r>
          </a:p>
          <a:p>
            <a:pPr marL="457200" indent="-457200" algn="ctr">
              <a:buNone/>
            </a:pPr>
            <a:r>
              <a:rPr lang="en-US" sz="2300" dirty="0" smtClean="0"/>
              <a:t>Score each statement between 1 and 9 </a:t>
            </a:r>
            <a:r>
              <a:rPr lang="en-US" sz="1600" dirty="0" smtClean="0"/>
              <a:t>( 9 = strongly agree and 1 = strongly disagree)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I enjoy being part of the social activities of this team.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I’m happy about the amount of playing time I get.</a:t>
            </a:r>
            <a:endParaRPr lang="en-GB" sz="2000" dirty="0" smtClean="0"/>
          </a:p>
          <a:p>
            <a:pPr marL="457200" indent="-457200">
              <a:buAutoNum type="arabicPeriod" startAt="3"/>
            </a:pPr>
            <a:r>
              <a:rPr lang="en-US" sz="2000" dirty="0" smtClean="0"/>
              <a:t>I am going to miss the members of this team when the season ends.</a:t>
            </a:r>
          </a:p>
          <a:p>
            <a:pPr marL="457200" indent="-457200">
              <a:buAutoNum type="arabicPeriod" startAt="3"/>
            </a:pPr>
            <a:r>
              <a:rPr lang="en-US" sz="2000" dirty="0" smtClean="0"/>
              <a:t>I’m happy with my team’s level of desire to win.</a:t>
            </a:r>
            <a:endParaRPr lang="en-GB" sz="2000" dirty="0" smtClean="0"/>
          </a:p>
          <a:p>
            <a:pPr marL="457200" indent="-457200">
              <a:buAutoNum type="arabicPeriod" startAt="5"/>
            </a:pPr>
            <a:r>
              <a:rPr lang="en-US" sz="2000" dirty="0" smtClean="0"/>
              <a:t>Some of my best friends are on this team.</a:t>
            </a:r>
          </a:p>
          <a:p>
            <a:pPr marL="457200" indent="-457200">
              <a:buAutoNum type="arabicPeriod" startAt="5"/>
            </a:pPr>
            <a:r>
              <a:rPr lang="en-US" sz="2000" dirty="0" smtClean="0"/>
              <a:t>This team gives me enough opportunities to improve my personal performance.</a:t>
            </a:r>
            <a:endParaRPr lang="en-GB" sz="2000" dirty="0" smtClean="0"/>
          </a:p>
          <a:p>
            <a:pPr marL="457200" indent="-457200">
              <a:buAutoNum type="arabicPeriod" startAt="5"/>
            </a:pPr>
            <a:r>
              <a:rPr lang="en-US" sz="2000" dirty="0" smtClean="0"/>
              <a:t>I enjoy other parties less than team parties.	</a:t>
            </a:r>
            <a:endParaRPr lang="en-GB" sz="2000" dirty="0" smtClean="0"/>
          </a:p>
          <a:p>
            <a:pPr marL="457200" indent="-457200">
              <a:buAutoNum type="arabicPeriod" startAt="5"/>
            </a:pPr>
            <a:r>
              <a:rPr lang="en-US" sz="2000" dirty="0" smtClean="0"/>
              <a:t>I like the style of play on this team.</a:t>
            </a:r>
            <a:endParaRPr lang="en-GB" sz="2000" dirty="0" smtClean="0"/>
          </a:p>
          <a:p>
            <a:pPr marL="457200" indent="-457200">
              <a:buAutoNum type="arabicPeriod" startAt="5"/>
            </a:pPr>
            <a:r>
              <a:rPr lang="en-US" sz="2000" dirty="0" smtClean="0"/>
              <a:t>This team is one of my most important social groups.</a:t>
            </a:r>
            <a:endParaRPr lang="en-GB" sz="2000" dirty="0" smtClean="0"/>
          </a:p>
        </p:txBody>
      </p:sp>
      <p:pic>
        <p:nvPicPr>
          <p:cNvPr id="1026" name="Picture 2" descr="http://www.editcraft.com/images/cohesive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29200"/>
            <a:ext cx="1385754" cy="138575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543956" cy="49101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Our team in united in trying to reach its performance goals.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Members of our team would rather go out together than on their own.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We all take responsibility for any loss or poor performance by our team.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Our team members often party together.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Our team members don’t have conflicting aspirations for the team’s performance.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Our team would like to spend time together in the off-season.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If members of our team have problems in practice, everyone wants to help them so we can get back together again.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Members of our team stick together outside of practices and games.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Our team members communicate freely about each athlete’s responsibilities during competition or practice.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788</Words>
  <Application>Microsoft Office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4.3- Cohesion</vt:lpstr>
      <vt:lpstr>Starter</vt:lpstr>
      <vt:lpstr>Cohesion</vt:lpstr>
      <vt:lpstr>Types of Cohesion</vt:lpstr>
      <vt:lpstr>Types of Cohesion (cont.)</vt:lpstr>
      <vt:lpstr>Carron’s Antecedents</vt:lpstr>
      <vt:lpstr>Developing Cohesion</vt:lpstr>
      <vt:lpstr>Questionnaire</vt:lpstr>
      <vt:lpstr>Questionnaire (cont.)</vt:lpstr>
      <vt:lpstr>Questionnaire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Success</dc:title>
  <dc:creator>Matt</dc:creator>
  <cp:lastModifiedBy>Matt</cp:lastModifiedBy>
  <cp:revision>20</cp:revision>
  <dcterms:created xsi:type="dcterms:W3CDTF">2010-10-08T16:54:16Z</dcterms:created>
  <dcterms:modified xsi:type="dcterms:W3CDTF">2013-04-05T10:40:37Z</dcterms:modified>
</cp:coreProperties>
</file>