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CC7516-ABDE-4807-A304-ADC2C602DBA8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B16C3-733A-49AF-BA31-42B28E217967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J3IHlR4sB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16824" cy="331236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Learning Objectives: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/>
              <a:t>To understand the concept of ‘impulse’ in relation to sprinting.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/>
              <a:t>To understand the principles behind rotating motion.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400" dirty="0" smtClean="0"/>
              <a:t>To be able to explain how a shot putter maximises distance thrown.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600" dirty="0" smtClean="0"/>
              <a:t>Application of Forces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0421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57606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71296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Moment (effort arm) = effort force x distance from                      						   the fulcrum</a:t>
            </a:r>
          </a:p>
          <a:p>
            <a:pPr marL="0" indent="0">
              <a:buNone/>
            </a:pPr>
            <a:r>
              <a:rPr lang="en-GB" dirty="0" smtClean="0"/>
              <a:t>Moment (effort arm) = effort x 0.05m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hold the lever still:</a:t>
            </a:r>
          </a:p>
          <a:p>
            <a:pPr marL="0" indent="0">
              <a:buNone/>
            </a:pPr>
            <a:r>
              <a:rPr lang="en-GB" dirty="0" smtClean="0"/>
              <a:t>Anticlockwise moment = clockwise moment</a:t>
            </a:r>
          </a:p>
          <a:p>
            <a:pPr marL="0" indent="0">
              <a:buNone/>
            </a:pPr>
            <a:r>
              <a:rPr lang="en-GB" dirty="0" smtClean="0"/>
              <a:t>	    (effort)			 (resistance)</a:t>
            </a:r>
          </a:p>
          <a:p>
            <a:pPr marL="0" indent="0">
              <a:buNone/>
            </a:pPr>
            <a:r>
              <a:rPr lang="en-GB" dirty="0" smtClean="0"/>
              <a:t>0.05m x effort = 2.18Nm</a:t>
            </a:r>
          </a:p>
          <a:p>
            <a:pPr marL="0" indent="0">
              <a:buNone/>
            </a:pPr>
            <a:r>
              <a:rPr lang="en-GB" dirty="0" smtClean="0"/>
              <a:t>Effort = 2.18/0.05 = 43.6kg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is known as the principle of moments.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26103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784976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 make the lever rotate upwards, the force generated by the muscle must overcome the moment of inertia.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Moment of inertia = mass x distance from fulcrum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further the mass from the point of rotation, the greater its moment of inertia.</a:t>
            </a:r>
          </a:p>
          <a:p>
            <a:pPr marL="0" indent="0">
              <a:buNone/>
            </a:pPr>
            <a:r>
              <a:rPr lang="en-GB" dirty="0" smtClean="0"/>
              <a:t>Think of an ice-skater or trampolinist trying to perform a spin – they spin faster when in the tuck position as the distance from the fulcrum is lower and so the moment of inertia is smaller.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3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Angular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Angular momentum </a:t>
            </a:r>
            <a:r>
              <a:rPr lang="en-GB" dirty="0" smtClean="0"/>
              <a:t>is the amount of motion a body has when rotating.</a:t>
            </a:r>
          </a:p>
          <a:p>
            <a:pPr marL="0" indent="0">
              <a:buNone/>
            </a:pPr>
            <a:r>
              <a:rPr lang="en-GB" sz="2800" dirty="0" smtClean="0"/>
              <a:t>Angular momentum = angular velocity x moment of inertia</a:t>
            </a:r>
          </a:p>
          <a:p>
            <a:pPr marL="0" indent="0">
              <a:buNone/>
            </a:pPr>
            <a:r>
              <a:rPr lang="en-GB" sz="2800" dirty="0" smtClean="0"/>
              <a:t>(remember moment of inertia = mass x distance from axis)</a:t>
            </a:r>
          </a:p>
          <a:p>
            <a:r>
              <a:rPr lang="en-GB" dirty="0" smtClean="0"/>
              <a:t>Angular moment follows Newton’s first law (which in this case is known as the ‘</a:t>
            </a:r>
            <a:r>
              <a:rPr lang="en-GB" b="1" dirty="0" smtClean="0"/>
              <a:t>conservation of angular momentum</a:t>
            </a:r>
            <a:r>
              <a:rPr lang="en-GB" dirty="0" smtClean="0"/>
              <a:t>.’</a:t>
            </a:r>
          </a:p>
          <a:p>
            <a:r>
              <a:rPr lang="en-GB" dirty="0" smtClean="0"/>
              <a:t>A body will continue spinning unless a force (e.g. air resistance, friction) acts on it.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6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r>
              <a:rPr lang="en-GB" dirty="0" smtClean="0"/>
              <a:t>Moment </a:t>
            </a:r>
            <a:r>
              <a:rPr lang="en-GB" dirty="0"/>
              <a:t>of inertia = mass x distance from </a:t>
            </a:r>
            <a:r>
              <a:rPr lang="en-GB" dirty="0" smtClean="0"/>
              <a:t>axis</a:t>
            </a:r>
          </a:p>
          <a:p>
            <a:r>
              <a:rPr lang="en-GB" dirty="0" smtClean="0"/>
              <a:t>A body cannot change its mass during a movement but can its distance from axis of rotation.</a:t>
            </a:r>
          </a:p>
          <a:p>
            <a:r>
              <a:rPr lang="en-GB" dirty="0" smtClean="0"/>
              <a:t>If mass moves closer to the axis (tuck) then moment of inertia decreases.</a:t>
            </a:r>
          </a:p>
          <a:p>
            <a:r>
              <a:rPr lang="en-GB" dirty="0" smtClean="0"/>
              <a:t>If moment of inertia decreases then angular velocity must increase</a:t>
            </a:r>
            <a:r>
              <a:rPr lang="en-GB" dirty="0" smtClean="0"/>
              <a:t>.</a:t>
            </a:r>
          </a:p>
          <a:p>
            <a:r>
              <a:rPr lang="en-GB" dirty="0" smtClean="0">
                <a:hlinkClick r:id="rId2"/>
              </a:rPr>
              <a:t>Youtube example</a:t>
            </a: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55" y="4437112"/>
            <a:ext cx="2678816" cy="23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307706"/>
            <a:ext cx="2372225" cy="23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0135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9745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Flight Paths of Objects in Sport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709120"/>
          </a:xfrm>
        </p:spPr>
        <p:txBody>
          <a:bodyPr>
            <a:normAutofit/>
          </a:bodyPr>
          <a:lstStyle/>
          <a:p>
            <a:r>
              <a:rPr lang="en-GB" dirty="0" smtClean="0"/>
              <a:t>Understanding flight path can help determine optimal angle of release and thus help a performer maximise distance thrown.</a:t>
            </a:r>
          </a:p>
          <a:p>
            <a:r>
              <a:rPr lang="en-GB" dirty="0" smtClean="0"/>
              <a:t>The flight path of a shot follows a parabolic curve (as it is relatively unaffected by air resistance)</a:t>
            </a:r>
          </a:p>
          <a:p>
            <a:r>
              <a:rPr lang="en-GB" dirty="0" smtClean="0"/>
              <a:t>The flight of the shot has both horizontal and vertical components.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4077071"/>
            <a:ext cx="3866550" cy="240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3460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040560"/>
          </a:xfrm>
        </p:spPr>
        <p:txBody>
          <a:bodyPr/>
          <a:lstStyle/>
          <a:p>
            <a:r>
              <a:rPr lang="en-GB" dirty="0"/>
              <a:t>Gravity will act on the shot converting the positive vertical component into a negative vertical component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is in the shot-putters interest to release the shot at the highest point above the ground.</a:t>
            </a:r>
          </a:p>
          <a:p>
            <a:r>
              <a:rPr lang="en-GB" dirty="0" smtClean="0"/>
              <a:t>Distance thrown is greatly affected by angle of release and speed of release (release velocity).</a:t>
            </a:r>
          </a:p>
          <a:p>
            <a:r>
              <a:rPr lang="en-GB" dirty="0" smtClean="0"/>
              <a:t>As angle of release increases, velocity decreases.</a:t>
            </a:r>
          </a:p>
          <a:p>
            <a:r>
              <a:rPr lang="en-GB" dirty="0" smtClean="0"/>
              <a:t>Therefore, an angle of about 34 </a:t>
            </a:r>
            <a:r>
              <a:rPr lang="en-GB" dirty="0" err="1" smtClean="0"/>
              <a:t>degress</a:t>
            </a:r>
            <a:r>
              <a:rPr lang="en-GB" dirty="0" smtClean="0"/>
              <a:t> is thought to be optimal.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Impulse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435280" cy="51845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effect of a force acting over a period of time.</a:t>
            </a:r>
          </a:p>
          <a:p>
            <a:pPr marL="0" indent="0" algn="ctr">
              <a:buNone/>
            </a:pPr>
            <a:r>
              <a:rPr lang="en-GB" dirty="0" smtClean="0"/>
              <a:t>Impulse = force x time</a:t>
            </a:r>
          </a:p>
          <a:p>
            <a:pPr marL="0" indent="0">
              <a:buNone/>
            </a:pPr>
            <a:r>
              <a:rPr lang="en-GB" dirty="0" smtClean="0"/>
              <a:t>Impulse is the same as change in momentum.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 smtClean="0"/>
              <a:t>Remember: momentum = mass x velocity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 smtClean="0"/>
              <a:t>Therefore: force x time = mass x velocity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88176"/>
            <a:ext cx="3894971" cy="218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Force-Time Graphs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Positive Impulse – an impulse that moves the body.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Negative Impulse – a force generated when absorbing body motion (landing).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force-time graph shows forces over time (impulse)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082354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 smtClean="0"/>
              <a:t>Acceleration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- The negative impulse (below the line) is smaller than the positive impulse (above the line).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 The sprinter has positive momentum and is therefore accelerating.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mie\Pictures\school work\P1060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2565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370386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smtClean="0"/>
              <a:t>Constant Velocity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chemeClr val="tx1"/>
                </a:solidFill>
              </a:rPr>
              <a:t>- The positive impulse from the push is the same as the negative impulse from footfall.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- Net impulse is zero.</a:t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>- No change in momentum and velocity remains constant.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C:\Users\jamie\Pictures\school work\P1060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8245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/>
              <a:t>Deceleration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solidFill>
                  <a:schemeClr val="tx1"/>
                </a:solidFill>
              </a:rPr>
              <a:t>- Towards the end of the race.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- Negative impulse from footfall is greater than the positive impulse of the push phase.</a:t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- The result is negative net impulse = deceleration.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jamie\Pictures\school work\P10602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504056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040188" cy="639762"/>
          </a:xfrm>
        </p:spPr>
        <p:txBody>
          <a:bodyPr/>
          <a:lstStyle/>
          <a:p>
            <a:r>
              <a:rPr lang="en-GB" dirty="0" smtClean="0"/>
              <a:t>Some Key Terms: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7504" y="2132856"/>
            <a:ext cx="3528392" cy="4392488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Angular Velocity</a:t>
            </a:r>
          </a:p>
          <a:p>
            <a:r>
              <a:rPr lang="en-GB" sz="2300" dirty="0" smtClean="0"/>
              <a:t>Angular Acceleration</a:t>
            </a:r>
          </a:p>
          <a:p>
            <a:pPr marL="0" indent="0">
              <a:buNone/>
            </a:pPr>
            <a:endParaRPr lang="en-GB" sz="1100" dirty="0" smtClean="0"/>
          </a:p>
          <a:p>
            <a:r>
              <a:rPr lang="en-GB" sz="2300" dirty="0" smtClean="0"/>
              <a:t>Angular Momentum</a:t>
            </a:r>
          </a:p>
          <a:p>
            <a:endParaRPr lang="en-GB" sz="2300" dirty="0"/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sz="2300" dirty="0" smtClean="0"/>
              <a:t>Moment of Inertia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300" dirty="0" smtClean="0"/>
              <a:t>Conservation of angular momentum</a:t>
            </a:r>
            <a:endParaRPr lang="en-GB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5896" y="2174874"/>
            <a:ext cx="5328591" cy="43504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The rate of movement in rotation</a:t>
            </a:r>
          </a:p>
          <a:p>
            <a:pPr marL="0" indent="0">
              <a:buNone/>
            </a:pPr>
            <a:r>
              <a:rPr lang="en-GB" dirty="0" smtClean="0"/>
              <a:t>The rate of change of velocity during angular movement</a:t>
            </a:r>
          </a:p>
          <a:p>
            <a:pPr marL="0" indent="0">
              <a:buNone/>
            </a:pPr>
            <a:r>
              <a:rPr lang="en-GB" dirty="0" smtClean="0"/>
              <a:t>The amount of motion that the body has during rotation (angular velocity x moment of inertia</a:t>
            </a:r>
          </a:p>
          <a:p>
            <a:pPr marL="0" indent="0">
              <a:buNone/>
            </a:pPr>
            <a:r>
              <a:rPr lang="en-GB" dirty="0" smtClean="0"/>
              <a:t>The resistance of a body to change of state when rotating</a:t>
            </a:r>
          </a:p>
          <a:p>
            <a:pPr marL="0" indent="0">
              <a:buNone/>
            </a:pPr>
            <a:r>
              <a:rPr lang="en-GB" dirty="0" smtClean="0"/>
              <a:t>The principle that the angular momentum of an object remains constant as long as no external force (moment of torque) acts on that object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The Body in Rotation</a:t>
            </a:r>
          </a:p>
        </p:txBody>
      </p:sp>
    </p:spTree>
    <p:extLst>
      <p:ext uri="{BB962C8B-B14F-4D97-AF65-F5344CB8AC3E}">
        <p14:creationId xmlns:p14="http://schemas.microsoft.com/office/powerpoint/2010/main" val="4483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Levers and Principles of Moments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GB" dirty="0" smtClean="0"/>
              <a:t>The amount of turning force that is generated by a resistance is known as the </a:t>
            </a:r>
            <a:r>
              <a:rPr lang="en-GB" b="1" dirty="0" smtClean="0"/>
              <a:t>torque</a:t>
            </a:r>
            <a:r>
              <a:rPr lang="en-GB" dirty="0" smtClean="0"/>
              <a:t> or </a:t>
            </a:r>
            <a:r>
              <a:rPr lang="en-GB" b="1" dirty="0" smtClean="0"/>
              <a:t>moment</a:t>
            </a:r>
            <a:r>
              <a:rPr lang="en-GB" dirty="0" smtClean="0"/>
              <a:t> of force.</a:t>
            </a:r>
          </a:p>
          <a:p>
            <a:r>
              <a:rPr lang="en-GB" dirty="0" smtClean="0"/>
              <a:t>Torque = resistance x distance from axis</a:t>
            </a:r>
          </a:p>
          <a:p>
            <a:r>
              <a:rPr lang="en-GB" dirty="0" smtClean="0"/>
              <a:t>This is known as the </a:t>
            </a:r>
            <a:r>
              <a:rPr lang="en-GB" b="1" dirty="0" smtClean="0"/>
              <a:t>moment arm </a:t>
            </a:r>
            <a:r>
              <a:rPr lang="en-GB" dirty="0" smtClean="0"/>
              <a:t>and is either a </a:t>
            </a:r>
            <a:r>
              <a:rPr lang="en-GB" b="1" dirty="0" smtClean="0"/>
              <a:t>resistance arm </a:t>
            </a:r>
            <a:r>
              <a:rPr lang="en-GB" dirty="0" smtClean="0"/>
              <a:t>or an </a:t>
            </a:r>
            <a:r>
              <a:rPr lang="en-GB" b="1" dirty="0" smtClean="0"/>
              <a:t>effort arm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099" name="Picture 3" descr="C:\Users\jamie\Pictures\school work\P106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04" y="4365104"/>
            <a:ext cx="595624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/>
          </a:bodyPr>
          <a:lstStyle/>
          <a:p>
            <a:r>
              <a:rPr lang="en-GB" dirty="0" smtClean="0"/>
              <a:t>Because the weight of the shot is causing a resistance to motion, it is the resistance arm.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Moment of resistance = load force x distance of load</a:t>
            </a:r>
          </a:p>
          <a:p>
            <a:pPr marL="0" indent="0">
              <a:buNone/>
            </a:pPr>
            <a:r>
              <a:rPr lang="en-GB" dirty="0" smtClean="0"/>
              <a:t>   (or resistance arm)                               from fulcrum</a:t>
            </a:r>
          </a:p>
          <a:p>
            <a:pPr marL="0" indent="0">
              <a:buNone/>
            </a:pPr>
            <a:r>
              <a:rPr lang="en-GB" dirty="0" smtClean="0"/>
              <a:t>Moment of resistance = 7.26kg x 0.3m</a:t>
            </a:r>
          </a:p>
          <a:p>
            <a:pPr marL="0" indent="0">
              <a:buNone/>
            </a:pPr>
            <a:r>
              <a:rPr lang="en-GB" dirty="0" smtClean="0"/>
              <a:t>Moment of resistance = 2.18Nm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To hold the shot still the moment (turning force) of the effort arm’s anticlockwise movement must equal the moment (turning force) of the resistance arm’s clockwise movement.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</TotalTime>
  <Words>703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Application of Forces</vt:lpstr>
      <vt:lpstr>Impulse</vt:lpstr>
      <vt:lpstr>Force-Time Graphs</vt:lpstr>
      <vt:lpstr>Acceleration - The negative impulse (below the line) is smaller than the positive impulse (above the line).  - The sprinter has positive momentum and is therefore accelerating.</vt:lpstr>
      <vt:lpstr>Constant Velocity - The positive impulse from the push is the same as the negative impulse from footfall. - Net impulse is zero. - No change in momentum and velocity remains constant. </vt:lpstr>
      <vt:lpstr>Deceleration - Towards the end of the race. - Negative impulse from footfall is greater than the positive impulse of the push phase.  - The result is negative net impulse = deceleration.</vt:lpstr>
      <vt:lpstr>The Body in Rotation</vt:lpstr>
      <vt:lpstr>Levers and Principles of Moments</vt:lpstr>
      <vt:lpstr>PowerPoint Presentation</vt:lpstr>
      <vt:lpstr>PowerPoint Presentation</vt:lpstr>
      <vt:lpstr>PowerPoint Presentation</vt:lpstr>
      <vt:lpstr>Angular Movement</vt:lpstr>
      <vt:lpstr>PowerPoint Presentation</vt:lpstr>
      <vt:lpstr>Flight Paths of Objects in Sport</vt:lpstr>
      <vt:lpstr>PowerPoint Presentation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Forces</dc:title>
  <dc:creator>jamie</dc:creator>
  <cp:lastModifiedBy>jamie</cp:lastModifiedBy>
  <cp:revision>26</cp:revision>
  <dcterms:created xsi:type="dcterms:W3CDTF">2012-03-25T11:29:08Z</dcterms:created>
  <dcterms:modified xsi:type="dcterms:W3CDTF">2014-02-23T21:03:13Z</dcterms:modified>
</cp:coreProperties>
</file>