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1C04-E2ED-4BA5-BEA3-01B66DECC129}" type="datetimeFigureOut">
              <a:rPr lang="en-GB" smtClean="0"/>
              <a:t>26/01/2012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2340-1FAE-4B2E-AA23-F7739235453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1C04-E2ED-4BA5-BEA3-01B66DECC129}" type="datetimeFigureOut">
              <a:rPr lang="en-GB" smtClean="0"/>
              <a:t>26/01/2012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2340-1FAE-4B2E-AA23-F7739235453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1C04-E2ED-4BA5-BEA3-01B66DECC129}" type="datetimeFigureOut">
              <a:rPr lang="en-GB" smtClean="0"/>
              <a:t>26/01/2012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2340-1FAE-4B2E-AA23-F7739235453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1C04-E2ED-4BA5-BEA3-01B66DECC129}" type="datetimeFigureOut">
              <a:rPr lang="en-GB" smtClean="0"/>
              <a:t>26/01/2012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2340-1FAE-4B2E-AA23-F7739235453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1C04-E2ED-4BA5-BEA3-01B66DECC129}" type="datetimeFigureOut">
              <a:rPr lang="en-GB" smtClean="0"/>
              <a:t>26/01/2012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2340-1FAE-4B2E-AA23-F7739235453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1C04-E2ED-4BA5-BEA3-01B66DECC129}" type="datetimeFigureOut">
              <a:rPr lang="en-GB" smtClean="0"/>
              <a:t>26/01/2012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2340-1FAE-4B2E-AA23-F7739235453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1C04-E2ED-4BA5-BEA3-01B66DECC129}" type="datetimeFigureOut">
              <a:rPr lang="en-GB" smtClean="0"/>
              <a:t>26/01/2012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2340-1FAE-4B2E-AA23-F7739235453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1C04-E2ED-4BA5-BEA3-01B66DECC129}" type="datetimeFigureOut">
              <a:rPr lang="en-GB" smtClean="0"/>
              <a:t>26/01/2012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2340-1FAE-4B2E-AA23-F7739235453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1C04-E2ED-4BA5-BEA3-01B66DECC129}" type="datetimeFigureOut">
              <a:rPr lang="en-GB" smtClean="0"/>
              <a:t>26/01/2012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2340-1FAE-4B2E-AA23-F7739235453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1C04-E2ED-4BA5-BEA3-01B66DECC129}" type="datetimeFigureOut">
              <a:rPr lang="en-GB" smtClean="0"/>
              <a:t>26/01/2012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2340-1FAE-4B2E-AA23-F7739235453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1C04-E2ED-4BA5-BEA3-01B66DECC129}" type="datetimeFigureOut">
              <a:rPr lang="en-GB" smtClean="0"/>
              <a:t>26/01/2012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2340-1FAE-4B2E-AA23-F7739235453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1C04-E2ED-4BA5-BEA3-01B66DECC129}" type="datetimeFigureOut">
              <a:rPr lang="en-GB" smtClean="0"/>
              <a:t>26/01/2012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92340-1FAE-4B2E-AA23-F7739235453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BOA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How it provides support and progression from grass roots to elite level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Provision of facilities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Olympic training centre in Austria and </a:t>
            </a:r>
            <a:r>
              <a:rPr lang="en-GB" dirty="0"/>
              <a:t>C</a:t>
            </a:r>
            <a:r>
              <a:rPr lang="en-GB" dirty="0" smtClean="0"/>
              <a:t>yprus</a:t>
            </a:r>
          </a:p>
          <a:p>
            <a:r>
              <a:rPr lang="en-GB" dirty="0" smtClean="0"/>
              <a:t>World class facilities for a range of sports</a:t>
            </a:r>
          </a:p>
          <a:p>
            <a:endParaRPr lang="en-GB" dirty="0"/>
          </a:p>
          <a:p>
            <a:r>
              <a:rPr lang="en-GB" dirty="0" smtClean="0"/>
              <a:t>Olympic passport allows Olympic athletes access to local and national sports facilities at reduced cost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Olympic medical institute based in London provides medical services to </a:t>
            </a:r>
            <a:r>
              <a:rPr lang="en-GB" dirty="0" err="1" smtClean="0"/>
              <a:t>olympians</a:t>
            </a:r>
            <a:endParaRPr lang="en-GB" dirty="0"/>
          </a:p>
          <a:p>
            <a:r>
              <a:rPr lang="en-GB" dirty="0" smtClean="0"/>
              <a:t>The OPEN (</a:t>
            </a:r>
            <a:r>
              <a:rPr lang="en-GB" dirty="0" err="1" smtClean="0"/>
              <a:t>olympic</a:t>
            </a:r>
            <a:r>
              <a:rPr lang="en-GB" dirty="0" smtClean="0"/>
              <a:t> and </a:t>
            </a:r>
            <a:r>
              <a:rPr lang="en-GB" dirty="0" err="1" smtClean="0"/>
              <a:t>paralympic</a:t>
            </a:r>
            <a:r>
              <a:rPr lang="en-GB" dirty="0" smtClean="0"/>
              <a:t> employment network) helps athletes to establish employment opportunities whilst they are training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Coaching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Planning for success workshop sees athletes get advice from experienced Olympians to help with goal setting and time management during </a:t>
            </a:r>
            <a:r>
              <a:rPr lang="en-GB" smtClean="0"/>
              <a:t>the Olympic cycle.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103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BOA</vt:lpstr>
      <vt:lpstr>Provision of facilities</vt:lpstr>
      <vt:lpstr>Resources</vt:lpstr>
      <vt:lpstr>Coaching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</dc:title>
  <dc:creator>George</dc:creator>
  <cp:lastModifiedBy>George</cp:lastModifiedBy>
  <cp:revision>2</cp:revision>
  <dcterms:created xsi:type="dcterms:W3CDTF">2012-01-26T19:14:13Z</dcterms:created>
  <dcterms:modified xsi:type="dcterms:W3CDTF">2012-01-26T19:29:07Z</dcterms:modified>
</cp:coreProperties>
</file>