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EE231D-0CC0-491D-AC62-3CD205F3C00E}" type="datetimeFigureOut">
              <a:rPr lang="en-GB" smtClean="0"/>
              <a:pPr/>
              <a:t>10/11/2011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11191EC-3031-4160-B153-C4C0059CDE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ErHVv3X6TE&amp;feature=relate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780108"/>
          </a:xfrm>
        </p:spPr>
        <p:txBody>
          <a:bodyPr>
            <a:normAutofit/>
          </a:bodyPr>
          <a:lstStyle/>
          <a:p>
            <a:r>
              <a:rPr lang="en-GB" sz="9600" dirty="0" smtClean="0"/>
              <a:t>Feedback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780928"/>
            <a:ext cx="6400800" cy="1473200"/>
          </a:xfrm>
        </p:spPr>
        <p:txBody>
          <a:bodyPr>
            <a:normAutofit fontScale="40000" lnSpcReduction="20000"/>
          </a:bodyPr>
          <a:lstStyle/>
          <a:p>
            <a:r>
              <a:rPr lang="en-GB" sz="6500" dirty="0" smtClean="0"/>
              <a:t>Learning Objectives</a:t>
            </a:r>
          </a:p>
          <a:p>
            <a:endParaRPr lang="en-GB" sz="4000" dirty="0" smtClean="0"/>
          </a:p>
          <a:p>
            <a:pPr marL="742950" indent="-742950"/>
            <a:r>
              <a:rPr lang="en-GB" sz="5100" dirty="0" smtClean="0">
                <a:solidFill>
                  <a:schemeClr val="bg1"/>
                </a:solidFill>
              </a:rPr>
              <a:t>To understand the different types of feedback.</a:t>
            </a:r>
          </a:p>
          <a:p>
            <a:pPr marL="742950" indent="-742950"/>
            <a:r>
              <a:rPr lang="en-GB" sz="5100" dirty="0" smtClean="0">
                <a:solidFill>
                  <a:schemeClr val="bg1"/>
                </a:solidFill>
              </a:rPr>
              <a:t>To know which type of feedback to use.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4664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en-GB" dirty="0" smtClean="0"/>
              <a:t>Autonomous learners (experts) use more intrinsic feedback. Greater experience and kinaesthetic awareness and less reliant on coach reassurance.</a:t>
            </a:r>
          </a:p>
          <a:p>
            <a:r>
              <a:rPr lang="en-GB" dirty="0" smtClean="0"/>
              <a:t>Autonomous learners more able to access concurrent feedback. Can use less attention on the actual performance.</a:t>
            </a:r>
          </a:p>
          <a:p>
            <a:r>
              <a:rPr lang="en-GB" dirty="0" smtClean="0"/>
              <a:t>Cognitive learners (beginners) need more positive feedback, autonomous learners can take constructive negative feedback without </a:t>
            </a:r>
            <a:r>
              <a:rPr lang="en-GB" dirty="0" err="1" smtClean="0"/>
              <a:t>demotivation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Beginners love KR, experts often prefer KP.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Feedback and the performer’s stage of learning.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389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GB" dirty="0" smtClean="0"/>
              <a:t>Highly complex or very fast skills are often unable to access concurrent feedback and require terminal feedback.</a:t>
            </a:r>
          </a:p>
          <a:p>
            <a:r>
              <a:rPr lang="en-GB" dirty="0" smtClean="0"/>
              <a:t>If the purpose of participation is to build motivation and have fun then positive feedback is essential.</a:t>
            </a:r>
          </a:p>
          <a:p>
            <a:r>
              <a:rPr lang="en-GB" dirty="0" smtClean="0"/>
              <a:t>If the outcome of an event is euphoria or huge disappointment then delayed feedback is generally preferred. </a:t>
            </a:r>
            <a:r>
              <a:rPr lang="en-GB" dirty="0" smtClean="0">
                <a:hlinkClick r:id="rId2"/>
              </a:rPr>
              <a:t>http://www.youtube.com/watch?v=eErHVv3X6TE&amp;feature=related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factors affecting choice of feedback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820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780108"/>
          </a:xfrm>
        </p:spPr>
        <p:txBody>
          <a:bodyPr/>
          <a:lstStyle/>
          <a:p>
            <a:r>
              <a:rPr lang="en-GB" dirty="0" smtClean="0"/>
              <a:t>Exam Question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2968353"/>
          </a:xfrm>
        </p:spPr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You are asked to run coaching sessions for an under 8’s football group and a University </a:t>
            </a:r>
            <a:r>
              <a:rPr lang="en-GB" smtClean="0"/>
              <a:t>basketball </a:t>
            </a:r>
            <a:r>
              <a:rPr lang="en-GB" smtClean="0"/>
              <a:t>1</a:t>
            </a:r>
            <a:r>
              <a:rPr lang="en-GB" smtClean="0"/>
              <a:t>st </a:t>
            </a:r>
            <a:r>
              <a:rPr lang="en-GB" dirty="0" smtClean="0"/>
              <a:t>team.</a:t>
            </a:r>
          </a:p>
          <a:p>
            <a:endParaRPr lang="en-GB" dirty="0" smtClean="0"/>
          </a:p>
          <a:p>
            <a:r>
              <a:rPr lang="en-GB" dirty="0" smtClean="0"/>
              <a:t>Describe how your use of feedback would be different in both situations and explain why. (10 marks)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Task: Discuss what you think feedback is? When have you experienced feedback? What type? How would you define feedback?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Feedback is any information received by the learner as a result of a movement. It occurs during or after the movement.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feedback?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Intrinsic – Extrinsic</a:t>
            </a:r>
          </a:p>
          <a:p>
            <a:r>
              <a:rPr lang="en-GB" dirty="0" smtClean="0"/>
              <a:t>Concurrent – Terminal</a:t>
            </a:r>
          </a:p>
          <a:p>
            <a:r>
              <a:rPr lang="en-GB" dirty="0" smtClean="0"/>
              <a:t>Positive – Negative</a:t>
            </a:r>
          </a:p>
          <a:p>
            <a:r>
              <a:rPr lang="en-GB" dirty="0" smtClean="0"/>
              <a:t>Delayed </a:t>
            </a:r>
            <a:r>
              <a:rPr lang="en-GB" dirty="0" smtClean="0"/>
              <a:t>Feedback</a:t>
            </a:r>
            <a:endParaRPr lang="en-GB" dirty="0" smtClean="0"/>
          </a:p>
          <a:p>
            <a:r>
              <a:rPr lang="en-GB" dirty="0" smtClean="0"/>
              <a:t>Knowledge of Results (KR)</a:t>
            </a:r>
          </a:p>
          <a:p>
            <a:r>
              <a:rPr lang="en-GB" dirty="0" smtClean="0"/>
              <a:t>Knowledge of Performance (KP)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Feedback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59633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4497363"/>
          </a:xfrm>
        </p:spPr>
        <p:txBody>
          <a:bodyPr/>
          <a:lstStyle/>
          <a:p>
            <a:r>
              <a:rPr lang="en-GB" dirty="0" smtClean="0"/>
              <a:t>INTRINSIC feedback is information that comes from </a:t>
            </a:r>
            <a:r>
              <a:rPr lang="en-GB" dirty="0" err="1" smtClean="0"/>
              <a:t>proprioceptors</a:t>
            </a:r>
            <a:r>
              <a:rPr lang="en-GB" dirty="0" smtClean="0"/>
              <a:t> within the body. It is also known as kinaesthetic feedback.</a:t>
            </a:r>
          </a:p>
          <a:p>
            <a:r>
              <a:rPr lang="en-GB" dirty="0" smtClean="0"/>
              <a:t>Think of examples from the following sports: football, basketball, </a:t>
            </a:r>
            <a:r>
              <a:rPr lang="en-GB" dirty="0" err="1" smtClean="0"/>
              <a:t>trampolining</a:t>
            </a:r>
            <a:r>
              <a:rPr lang="en-GB" dirty="0" smtClean="0"/>
              <a:t> and your sport.</a:t>
            </a:r>
          </a:p>
          <a:p>
            <a:endParaRPr lang="en-GB" dirty="0" smtClean="0"/>
          </a:p>
          <a:p>
            <a:r>
              <a:rPr lang="en-GB" dirty="0" smtClean="0"/>
              <a:t>EXTRINSIC feedback is information that comes from outside of the yourself.</a:t>
            </a:r>
          </a:p>
          <a:p>
            <a:r>
              <a:rPr lang="en-GB" dirty="0" smtClean="0"/>
              <a:t>Who might provide extrinsic feedback?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Intrinsic (internal) &amp;                  Extrinsic (external) Feedback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2469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en-GB" dirty="0" smtClean="0"/>
              <a:t>TERMINAL feedback is information given after the movement has been completed. </a:t>
            </a:r>
          </a:p>
          <a:p>
            <a:endParaRPr lang="en-GB" dirty="0" smtClean="0"/>
          </a:p>
          <a:p>
            <a:r>
              <a:rPr lang="en-GB" dirty="0" smtClean="0"/>
              <a:t>DELAYED feedback is information given some time after the performance.</a:t>
            </a:r>
          </a:p>
          <a:p>
            <a:endParaRPr lang="en-GB" dirty="0" smtClean="0"/>
          </a:p>
          <a:p>
            <a:r>
              <a:rPr lang="en-GB" dirty="0" smtClean="0"/>
              <a:t>CONCURRENT feedback is information given during the performance.</a:t>
            </a:r>
          </a:p>
          <a:p>
            <a:r>
              <a:rPr lang="en-GB" dirty="0" smtClean="0"/>
              <a:t>It can be either intrinsic or extrinsic.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Terminal, Concurrent &amp; Delayed Feedback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65584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GB" dirty="0" smtClean="0"/>
              <a:t>POSITIVE feedback is praise for a successful performance. Aimed at motivating performer.</a:t>
            </a:r>
          </a:p>
          <a:p>
            <a:endParaRPr lang="en-GB" dirty="0" smtClean="0"/>
          </a:p>
          <a:p>
            <a:r>
              <a:rPr lang="en-GB" dirty="0" smtClean="0"/>
              <a:t>NEGATIVE feedback is external information about how a performance was incorrect.</a:t>
            </a:r>
          </a:p>
          <a:p>
            <a:endParaRPr lang="en-GB" dirty="0" smtClean="0"/>
          </a:p>
          <a:p>
            <a:r>
              <a:rPr lang="en-GB" dirty="0" smtClean="0"/>
              <a:t>Task: If you were coaching someone trying to learn to serve in tennis which type of feedback would you use? What factors would influence your decision?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&amp; Negative Feedback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77103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GB" dirty="0" smtClean="0"/>
              <a:t>KR is knowing how well you did in terms of the outcome of your actions. How successful was it?</a:t>
            </a:r>
          </a:p>
          <a:p>
            <a:r>
              <a:rPr lang="en-GB" dirty="0" smtClean="0"/>
              <a:t>This could come from the performer or someone else.</a:t>
            </a:r>
          </a:p>
          <a:p>
            <a:r>
              <a:rPr lang="en-GB" dirty="0" smtClean="0"/>
              <a:t>Essential for motivation and future improvement.</a:t>
            </a:r>
          </a:p>
          <a:p>
            <a:r>
              <a:rPr lang="en-GB" dirty="0" smtClean="0"/>
              <a:t>Think about how difficult it would be to learn to shoot in netball without any KR.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of Results (KR)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437863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GB" dirty="0" smtClean="0"/>
              <a:t>KP is information about how well the movement was executed.</a:t>
            </a:r>
          </a:p>
          <a:p>
            <a:r>
              <a:rPr lang="en-GB" dirty="0" smtClean="0"/>
              <a:t>Often used straight after KR.</a:t>
            </a:r>
          </a:p>
          <a:p>
            <a:r>
              <a:rPr lang="en-GB" dirty="0" smtClean="0"/>
              <a:t>Again, essential for future improvement.</a:t>
            </a:r>
          </a:p>
          <a:p>
            <a:r>
              <a:rPr lang="en-GB" dirty="0" smtClean="0"/>
              <a:t>Usually comes from external sources, although can be internal for expert performers.</a:t>
            </a:r>
          </a:p>
          <a:p>
            <a:endParaRPr lang="en-GB" dirty="0" smtClean="0"/>
          </a:p>
          <a:p>
            <a:r>
              <a:rPr lang="en-GB" dirty="0" smtClean="0"/>
              <a:t>Task: What type of feedback do you think yr7 pupils taking part in a shot putt lesson would prefer and why? Does this raise any problems?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of Performance (KP)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66519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en-GB" dirty="0" smtClean="0"/>
              <a:t>Clearly, all types are relevant in certain situations.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List the factors that might affect the choice of feedback.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feedback is the best?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811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242</TotalTime>
  <Words>610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Feedback</vt:lpstr>
      <vt:lpstr>What is feedback?</vt:lpstr>
      <vt:lpstr>Types of Feedback</vt:lpstr>
      <vt:lpstr>Intrinsic (internal) &amp;                  Extrinsic (external) Feedback</vt:lpstr>
      <vt:lpstr>Terminal, Concurrent &amp; Delayed Feedback</vt:lpstr>
      <vt:lpstr>Positive &amp; Negative Feedback</vt:lpstr>
      <vt:lpstr>Knowledge of Results (KR)</vt:lpstr>
      <vt:lpstr>Knowledge of Performance (KP)</vt:lpstr>
      <vt:lpstr>Which feedback is the best?</vt:lpstr>
      <vt:lpstr>Feedback and the performer’s stage of learning.</vt:lpstr>
      <vt:lpstr>Other factors affecting choice of feedback</vt:lpstr>
      <vt:lpstr>Exam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</dc:title>
  <dc:creator>JTurnbull</dc:creator>
  <cp:lastModifiedBy>dturnbu1</cp:lastModifiedBy>
  <cp:revision>24</cp:revision>
  <dcterms:created xsi:type="dcterms:W3CDTF">2011-11-10T12:38:51Z</dcterms:created>
  <dcterms:modified xsi:type="dcterms:W3CDTF">2011-11-10T23:20:52Z</dcterms:modified>
</cp:coreProperties>
</file>