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3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E44F-A692-41C0-B322-EF47CB4B4998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F3A-FCD6-42C5-935C-407E7ECA71C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E44F-A692-41C0-B322-EF47CB4B4998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F3A-FCD6-42C5-935C-407E7ECA71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E44F-A692-41C0-B322-EF47CB4B4998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F3A-FCD6-42C5-935C-407E7ECA71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E44F-A692-41C0-B322-EF47CB4B4998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F3A-FCD6-42C5-935C-407E7ECA71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E44F-A692-41C0-B322-EF47CB4B4998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00F8F3A-FCD6-42C5-935C-407E7ECA71C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E44F-A692-41C0-B322-EF47CB4B4998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F3A-FCD6-42C5-935C-407E7ECA71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E44F-A692-41C0-B322-EF47CB4B4998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F3A-FCD6-42C5-935C-407E7ECA71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E44F-A692-41C0-B322-EF47CB4B4998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F3A-FCD6-42C5-935C-407E7ECA71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E44F-A692-41C0-B322-EF47CB4B4998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F3A-FCD6-42C5-935C-407E7ECA71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E44F-A692-41C0-B322-EF47CB4B4998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F3A-FCD6-42C5-935C-407E7ECA71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E44F-A692-41C0-B322-EF47CB4B4998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F3A-FCD6-42C5-935C-407E7ECA71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FEE44F-A692-41C0-B322-EF47CB4B4998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0F8F3A-FCD6-42C5-935C-407E7ECA71C6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Fitness Testing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Learning Objectives:</a:t>
            </a:r>
          </a:p>
          <a:p>
            <a:r>
              <a:rPr lang="en-GB" dirty="0" smtClean="0"/>
              <a:t>To understand what factors influence how meaningful fitness test results are.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563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2280" y="332656"/>
            <a:ext cx="154360" cy="13002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Discuss: Why are fitness tests important? </a:t>
            </a:r>
          </a:p>
          <a:p>
            <a:pPr marL="0" indent="0">
              <a:buNone/>
            </a:pPr>
            <a:r>
              <a:rPr lang="en-GB" dirty="0" smtClean="0"/>
              <a:t>There are several reasons for fitness testing, including;</a:t>
            </a:r>
          </a:p>
          <a:p>
            <a:r>
              <a:rPr lang="en-GB" dirty="0" smtClean="0"/>
              <a:t>Starting point for training programme.</a:t>
            </a:r>
          </a:p>
          <a:p>
            <a:r>
              <a:rPr lang="en-GB" dirty="0" smtClean="0"/>
              <a:t>Comparison with other athletes.</a:t>
            </a:r>
          </a:p>
          <a:p>
            <a:r>
              <a:rPr lang="en-GB" dirty="0" smtClean="0"/>
              <a:t>To gain an understanding of the effectiveness of training programmes.</a:t>
            </a:r>
          </a:p>
          <a:p>
            <a:r>
              <a:rPr lang="en-GB" dirty="0" smtClean="0"/>
              <a:t>Motivation for training.</a:t>
            </a:r>
          </a:p>
          <a:p>
            <a:r>
              <a:rPr lang="en-GB" dirty="0" smtClean="0"/>
              <a:t>Adds variety to training sessions.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743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Types of Fitness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472608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GB" dirty="0" smtClean="0"/>
              <a:t>Maximal Tests</a:t>
            </a:r>
          </a:p>
          <a:p>
            <a:r>
              <a:rPr lang="en-GB" dirty="0" smtClean="0"/>
              <a:t>Performer works to maximum effort/exhaustion</a:t>
            </a:r>
          </a:p>
          <a:p>
            <a:r>
              <a:rPr lang="en-GB" dirty="0" smtClean="0"/>
              <a:t>E.g. multi-stage fitness test</a:t>
            </a:r>
          </a:p>
          <a:p>
            <a:r>
              <a:rPr lang="en-GB" dirty="0" smtClean="0"/>
              <a:t>Advantages: more accurate as it measures limit of fatigue.</a:t>
            </a:r>
          </a:p>
          <a:p>
            <a:r>
              <a:rPr lang="en-GB" dirty="0" smtClean="0"/>
              <a:t>Disadvantages: difficulty in ensuring maximal effort is given, health/injury dangers, result largely dependant on motivation levels.</a:t>
            </a:r>
          </a:p>
          <a:p>
            <a:pPr marL="137160" indent="0">
              <a:buNone/>
            </a:pPr>
            <a:endParaRPr lang="en-GB" dirty="0" smtClean="0"/>
          </a:p>
          <a:p>
            <a:pPr marL="137160" indent="0">
              <a:buNone/>
            </a:pPr>
            <a:r>
              <a:rPr lang="en-GB" dirty="0" smtClean="0"/>
              <a:t>Sub-Maximal Tests</a:t>
            </a:r>
          </a:p>
          <a:p>
            <a:r>
              <a:rPr lang="en-GB" dirty="0" smtClean="0"/>
              <a:t>Performer works but not to exhaustion.</a:t>
            </a:r>
          </a:p>
          <a:p>
            <a:r>
              <a:rPr lang="en-GB" dirty="0" smtClean="0"/>
              <a:t>Results compared to tables to estimate maximal score.</a:t>
            </a:r>
          </a:p>
          <a:p>
            <a:r>
              <a:rPr lang="en-GB" dirty="0" smtClean="0"/>
              <a:t>Less accurate results – only an estimate.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9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4633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688632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en-GB" dirty="0"/>
              <a:t>Discuss: </a:t>
            </a:r>
            <a:r>
              <a:rPr lang="en-GB" dirty="0" smtClean="0"/>
              <a:t>What </a:t>
            </a:r>
            <a:r>
              <a:rPr lang="en-GB" dirty="0"/>
              <a:t>are the problems and ethical considerations associated with fitness testing:</a:t>
            </a:r>
          </a:p>
          <a:p>
            <a:r>
              <a:rPr lang="en-GB" dirty="0"/>
              <a:t>Some tests can cause fatigue which may affect performer’s preparation or interfere with training.</a:t>
            </a:r>
          </a:p>
          <a:p>
            <a:r>
              <a:rPr lang="en-GB" dirty="0"/>
              <a:t>Some tests could cause fatigue or injury thus affecting competitive performance.</a:t>
            </a:r>
          </a:p>
          <a:p>
            <a:r>
              <a:rPr lang="en-GB" dirty="0"/>
              <a:t>Knowledge of test results can cause psychological harm and dent confidence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137160" indent="0">
              <a:buNone/>
            </a:pPr>
            <a:r>
              <a:rPr lang="en-GB" dirty="0"/>
              <a:t>Discuss: What factors influence how meaningful the results are?</a:t>
            </a:r>
          </a:p>
          <a:p>
            <a:pPr marL="137160" indent="0">
              <a:buNone/>
            </a:pPr>
            <a:r>
              <a:rPr lang="en-GB" dirty="0"/>
              <a:t>In order for a fitness test to provide meaningful results it must be:</a:t>
            </a:r>
          </a:p>
          <a:p>
            <a:r>
              <a:rPr lang="en-GB" dirty="0"/>
              <a:t>Applicable to the sport.</a:t>
            </a:r>
          </a:p>
          <a:p>
            <a:r>
              <a:rPr lang="en-GB" dirty="0"/>
              <a:t>Valid.</a:t>
            </a:r>
          </a:p>
          <a:p>
            <a:r>
              <a:rPr lang="en-GB" dirty="0"/>
              <a:t>Reliable.</a:t>
            </a:r>
          </a:p>
          <a:p>
            <a:r>
              <a:rPr lang="en-GB" dirty="0"/>
              <a:t>Accurate.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888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Applicable to the specific sport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Test must mimic the fitness demands of the sport.</a:t>
            </a:r>
          </a:p>
          <a:p>
            <a:r>
              <a:rPr lang="en-GB" dirty="0" smtClean="0"/>
              <a:t>For example, sprint tests to assess speed should be taken over the same kind of distances experienced in the sport.</a:t>
            </a:r>
          </a:p>
          <a:p>
            <a:r>
              <a:rPr lang="en-GB" dirty="0" smtClean="0"/>
              <a:t>In sports such as badminton this may include running sideways or backwards.</a:t>
            </a:r>
          </a:p>
          <a:p>
            <a:r>
              <a:rPr lang="en-GB" dirty="0" smtClean="0"/>
              <a:t>It may also require performers to complete test in full kit (e.g. cricket batsmen).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953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Validity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be valid, a test must assess what it is intending to.</a:t>
            </a:r>
          </a:p>
          <a:p>
            <a:r>
              <a:rPr lang="en-GB" dirty="0" smtClean="0"/>
              <a:t>It must only assess the component of fitness it is meant to (and not be affected by other components of fitness).</a:t>
            </a:r>
          </a:p>
          <a:p>
            <a:r>
              <a:rPr lang="en-GB" dirty="0" smtClean="0"/>
              <a:t>If a test isn’t sport specific it is unlikely to be valid.</a:t>
            </a:r>
          </a:p>
          <a:p>
            <a:r>
              <a:rPr lang="en-GB" dirty="0" smtClean="0"/>
              <a:t>The majority of fitness tests participated in at school are therefore unlikely to be valid.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334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Reliability refers to how repeatable a test is. Would it give the same results every time?</a:t>
            </a:r>
          </a:p>
          <a:p>
            <a:r>
              <a:rPr lang="en-GB" dirty="0" smtClean="0"/>
              <a:t>Conditions, including environment, equipment, performers physical state </a:t>
            </a:r>
            <a:r>
              <a:rPr lang="en-GB" dirty="0" err="1" smtClean="0"/>
              <a:t>etc</a:t>
            </a:r>
            <a:r>
              <a:rPr lang="en-GB" dirty="0" smtClean="0"/>
              <a:t> must be identical in order to assess reliability.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6997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Accuracy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Test accuracy is part of both reliability and validity.</a:t>
            </a:r>
          </a:p>
          <a:p>
            <a:r>
              <a:rPr lang="en-GB" dirty="0" smtClean="0"/>
              <a:t>Tests must be able to be accurately measured in order to be either reliable or valid.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215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Were our tests meaningful?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Think through the following tests:</a:t>
            </a:r>
          </a:p>
          <a:p>
            <a:r>
              <a:rPr lang="en-GB" dirty="0" smtClean="0"/>
              <a:t>Ruler test (reactions)</a:t>
            </a:r>
          </a:p>
          <a:p>
            <a:r>
              <a:rPr lang="en-GB" dirty="0" smtClean="0"/>
              <a:t>Multi-stage fitness test (stamina)</a:t>
            </a:r>
          </a:p>
          <a:p>
            <a:r>
              <a:rPr lang="en-GB" dirty="0" smtClean="0"/>
              <a:t>Grip Dynamometer (strength)</a:t>
            </a:r>
          </a:p>
          <a:p>
            <a:r>
              <a:rPr lang="en-GB" dirty="0" smtClean="0"/>
              <a:t>Sit and Reach (flexibility)</a:t>
            </a:r>
          </a:p>
          <a:p>
            <a:r>
              <a:rPr lang="en-GB" dirty="0" smtClean="0"/>
              <a:t>Standing Broad Jump (power)</a:t>
            </a:r>
          </a:p>
          <a:p>
            <a:r>
              <a:rPr lang="en-GB" dirty="0" smtClean="0"/>
              <a:t>20m Sprint (speed)</a:t>
            </a:r>
          </a:p>
          <a:p>
            <a:r>
              <a:rPr lang="en-GB" dirty="0" smtClean="0"/>
              <a:t>Stork Stand (balance)</a:t>
            </a:r>
          </a:p>
          <a:p>
            <a:r>
              <a:rPr lang="en-GB" dirty="0" smtClean="0"/>
              <a:t>Anderson Ball-Catch (coordination)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Task:</a:t>
            </a:r>
          </a:p>
          <a:p>
            <a:pPr marL="0" indent="0">
              <a:buNone/>
            </a:pPr>
            <a:r>
              <a:rPr lang="en-GB" dirty="0" smtClean="0"/>
              <a:t>Chose four of these tests and write a paragraph for each explaining how meaningful you feel the results were in terms of validity, reliability and accuracy.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168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514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Fitness Testing</vt:lpstr>
      <vt:lpstr>PowerPoint Presentation</vt:lpstr>
      <vt:lpstr>Types of Fitness Tests</vt:lpstr>
      <vt:lpstr>PowerPoint Presentation</vt:lpstr>
      <vt:lpstr>Applicable to the specific sport</vt:lpstr>
      <vt:lpstr>Validity</vt:lpstr>
      <vt:lpstr>Reliability</vt:lpstr>
      <vt:lpstr>Accuracy</vt:lpstr>
      <vt:lpstr>Were our tests meaningful?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Fitness Testing</dc:title>
  <dc:creator>JTurnbull</dc:creator>
  <cp:lastModifiedBy>jamie</cp:lastModifiedBy>
  <cp:revision>9</cp:revision>
  <dcterms:created xsi:type="dcterms:W3CDTF">2011-11-29T15:48:53Z</dcterms:created>
  <dcterms:modified xsi:type="dcterms:W3CDTF">2012-08-31T11:16:20Z</dcterms:modified>
</cp:coreProperties>
</file>