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59"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D4A2186-D5CD-4A28-9387-0F607EB5F388}" type="datetimeFigureOut">
              <a:rPr lang="en-GB" smtClean="0"/>
              <a:t>31/08/2012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1C718B7-7F1A-4B29-BC67-BABF71F6A0E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4A2186-D5CD-4A28-9387-0F607EB5F388}" type="datetimeFigureOut">
              <a:rPr lang="en-GB" smtClean="0"/>
              <a:t>31/08/2012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1C718B7-7F1A-4B29-BC67-BABF71F6A0E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4A2186-D5CD-4A28-9387-0F607EB5F388}" type="datetimeFigureOut">
              <a:rPr lang="en-GB" smtClean="0"/>
              <a:t>31/08/2012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1C718B7-7F1A-4B29-BC67-BABF71F6A0E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4A2186-D5CD-4A28-9387-0F607EB5F388}" type="datetimeFigureOut">
              <a:rPr lang="en-GB" smtClean="0"/>
              <a:t>31/08/2012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1C718B7-7F1A-4B29-BC67-BABF71F6A0E5}"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D4A2186-D5CD-4A28-9387-0F607EB5F388}" type="datetimeFigureOut">
              <a:rPr lang="en-GB" smtClean="0"/>
              <a:t>31/08/2012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1C718B7-7F1A-4B29-BC67-BABF71F6A0E5}"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D4A2186-D5CD-4A28-9387-0F607EB5F388}" type="datetimeFigureOut">
              <a:rPr lang="en-GB" smtClean="0"/>
              <a:t>31/08/2012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31C718B7-7F1A-4B29-BC67-BABF71F6A0E5}"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D4A2186-D5CD-4A28-9387-0F607EB5F388}" type="datetimeFigureOut">
              <a:rPr lang="en-GB" smtClean="0"/>
              <a:t>31/08/2012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31C718B7-7F1A-4B29-BC67-BABF71F6A0E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D4A2186-D5CD-4A28-9387-0F607EB5F388}" type="datetimeFigureOut">
              <a:rPr lang="en-GB" smtClean="0"/>
              <a:t>31/08/2012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31C718B7-7F1A-4B29-BC67-BABF71F6A0E5}"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D4A2186-D5CD-4A28-9387-0F607EB5F388}" type="datetimeFigureOut">
              <a:rPr lang="en-GB" smtClean="0"/>
              <a:t>31/08/2012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31C718B7-7F1A-4B29-BC67-BABF71F6A0E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D4A2186-D5CD-4A28-9387-0F607EB5F388}" type="datetimeFigureOut">
              <a:rPr lang="en-GB" smtClean="0"/>
              <a:t>31/08/2012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31C718B7-7F1A-4B29-BC67-BABF71F6A0E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D4A2186-D5CD-4A28-9387-0F607EB5F388}" type="datetimeFigureOut">
              <a:rPr lang="en-GB" smtClean="0"/>
              <a:t>31/08/2012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1C718B7-7F1A-4B29-BC67-BABF71F6A0E5}"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D4A2186-D5CD-4A28-9387-0F607EB5F388}" type="datetimeFigureOut">
              <a:rPr lang="en-GB" smtClean="0"/>
              <a:t>31/08/2012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1C718B7-7F1A-4B29-BC67-BABF71F6A0E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412776"/>
            <a:ext cx="7772400" cy="4176463"/>
          </a:xfrm>
        </p:spPr>
        <p:txBody>
          <a:bodyPr>
            <a:noAutofit/>
          </a:bodyPr>
          <a:lstStyle/>
          <a:p>
            <a:r>
              <a:rPr lang="en-GB" sz="7200" dirty="0" smtClean="0"/>
              <a:t>Improving Fitness and Health</a:t>
            </a:r>
            <a:br>
              <a:rPr lang="en-GB" sz="7200" dirty="0" smtClean="0"/>
            </a:br>
            <a:r>
              <a:rPr lang="en-GB" sz="7200" dirty="0"/>
              <a:t/>
            </a:r>
            <a:br>
              <a:rPr lang="en-GB" sz="7200" dirty="0"/>
            </a:br>
            <a:r>
              <a:rPr lang="en-GB" sz="7200" dirty="0" smtClean="0"/>
              <a:t>Exam Questions</a:t>
            </a:r>
            <a:endParaRPr lang="en-GB" sz="7200"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697334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640960" cy="5328592"/>
          </a:xfrm>
        </p:spPr>
        <p:txBody>
          <a:bodyPr/>
          <a:lstStyle/>
          <a:p>
            <a:pPr marL="0" indent="0">
              <a:buNone/>
            </a:pPr>
            <a:r>
              <a:rPr lang="en-GB" dirty="0" smtClean="0"/>
              <a:t>Many people participate in a physical activity to maintain their health and to improve their fitness.</a:t>
            </a:r>
          </a:p>
          <a:p>
            <a:pPr marL="514350" indent="-514350">
              <a:buAutoNum type="alphaLcParenR"/>
            </a:pPr>
            <a:r>
              <a:rPr lang="en-GB" dirty="0" smtClean="0"/>
              <a:t>Give an appropriate definition for each of these terms. (2)</a:t>
            </a:r>
          </a:p>
          <a:p>
            <a:pPr marL="514350" indent="-514350">
              <a:buAutoNum type="alphaLcParenR"/>
            </a:pPr>
            <a:r>
              <a:rPr lang="en-GB" dirty="0" smtClean="0"/>
              <a:t>Give two reasons why it is possible that a person may be considered fit but not healthy. (4)</a:t>
            </a:r>
            <a:endParaRPr lang="en-GB" dirty="0"/>
          </a:p>
        </p:txBody>
      </p:sp>
      <p:sp>
        <p:nvSpPr>
          <p:cNvPr id="2" name="Title 1"/>
          <p:cNvSpPr>
            <a:spLocks noGrp="1"/>
          </p:cNvSpPr>
          <p:nvPr>
            <p:ph type="title"/>
          </p:nvPr>
        </p:nvSpPr>
        <p:spPr>
          <a:xfrm flipV="1">
            <a:off x="457200" y="116632"/>
            <a:ext cx="8229600" cy="158006"/>
          </a:xfrm>
        </p:spPr>
        <p:txBody>
          <a:bodyPr>
            <a:normAutofit fontScale="90000"/>
          </a:bodyPr>
          <a:lstStyle/>
          <a:p>
            <a:endParaRPr lang="en-GB" dirty="0"/>
          </a:p>
        </p:txBody>
      </p:sp>
    </p:spTree>
    <p:extLst>
      <p:ext uri="{BB962C8B-B14F-4D97-AF65-F5344CB8AC3E}">
        <p14:creationId xmlns:p14="http://schemas.microsoft.com/office/powerpoint/2010/main" val="387438743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340768"/>
            <a:ext cx="8712968" cy="5184576"/>
          </a:xfrm>
        </p:spPr>
        <p:txBody>
          <a:bodyPr>
            <a:normAutofit/>
          </a:bodyPr>
          <a:lstStyle/>
          <a:p>
            <a:pPr marL="0" indent="0">
              <a:buNone/>
            </a:pPr>
            <a:r>
              <a:rPr lang="en-GB" dirty="0" smtClean="0"/>
              <a:t>a) Health – a state of complete physical, mental and social well-being and not merely the absence of disease or infirmity.</a:t>
            </a:r>
          </a:p>
          <a:p>
            <a:pPr marL="0" indent="0">
              <a:buNone/>
            </a:pPr>
            <a:r>
              <a:rPr lang="en-GB" dirty="0" smtClean="0"/>
              <a:t>   Fitness – the ability to cope with the demands made during an individual’s day-to-day life.</a:t>
            </a:r>
          </a:p>
          <a:p>
            <a:pPr marL="0" indent="0">
              <a:buNone/>
            </a:pPr>
            <a:endParaRPr lang="en-GB" dirty="0"/>
          </a:p>
          <a:p>
            <a:pPr marL="0" indent="0">
              <a:buNone/>
            </a:pPr>
            <a:r>
              <a:rPr lang="en-GB" dirty="0" smtClean="0"/>
              <a:t>b) Several other factors involved in being ‘healthy’ including nutrition, living conditions, genetic background, illness, age, mental state, social happiness etc. Physical fitness is just one component of health.</a:t>
            </a:r>
            <a:endParaRPr lang="en-GB" dirty="0"/>
          </a:p>
        </p:txBody>
      </p:sp>
      <p:sp>
        <p:nvSpPr>
          <p:cNvPr id="2" name="Title 1"/>
          <p:cNvSpPr>
            <a:spLocks noGrp="1"/>
          </p:cNvSpPr>
          <p:nvPr>
            <p:ph type="title"/>
          </p:nvPr>
        </p:nvSpPr>
        <p:spPr>
          <a:xfrm>
            <a:off x="457200" y="274638"/>
            <a:ext cx="8229600" cy="994122"/>
          </a:xfrm>
        </p:spPr>
        <p:txBody>
          <a:bodyPr/>
          <a:lstStyle/>
          <a:p>
            <a:r>
              <a:rPr lang="en-GB" dirty="0" smtClean="0"/>
              <a:t>Mark Scheme</a:t>
            </a:r>
            <a:endParaRPr lang="en-GB" dirty="0"/>
          </a:p>
        </p:txBody>
      </p:sp>
    </p:spTree>
    <p:extLst>
      <p:ext uri="{BB962C8B-B14F-4D97-AF65-F5344CB8AC3E}">
        <p14:creationId xmlns:p14="http://schemas.microsoft.com/office/powerpoint/2010/main" val="228316435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24744"/>
            <a:ext cx="8435280" cy="5001419"/>
          </a:xfrm>
        </p:spPr>
        <p:txBody>
          <a:bodyPr/>
          <a:lstStyle/>
          <a:p>
            <a:pPr marL="0" indent="0">
              <a:buNone/>
            </a:pPr>
            <a:r>
              <a:rPr lang="en-GB" dirty="0" smtClean="0"/>
              <a:t>Power may be considered to be a major fitness component required by gymnasts.</a:t>
            </a:r>
          </a:p>
          <a:p>
            <a:pPr marL="514350" indent="-514350">
              <a:buAutoNum type="alphaLcParenR"/>
            </a:pPr>
            <a:r>
              <a:rPr lang="en-GB" dirty="0" smtClean="0"/>
              <a:t>What do you understand by the term ‘power’? (2)</a:t>
            </a:r>
          </a:p>
          <a:p>
            <a:pPr marL="514350" indent="-514350">
              <a:buAutoNum type="alphaLcParenR"/>
            </a:pPr>
            <a:r>
              <a:rPr lang="en-GB" dirty="0" smtClean="0"/>
              <a:t>Name and describe two other fitness components that you consider to be important for gymnastics. (4)</a:t>
            </a:r>
            <a:endParaRPr lang="en-GB" dirty="0"/>
          </a:p>
        </p:txBody>
      </p:sp>
      <p:sp>
        <p:nvSpPr>
          <p:cNvPr id="2" name="Title 1"/>
          <p:cNvSpPr>
            <a:spLocks noGrp="1"/>
          </p:cNvSpPr>
          <p:nvPr>
            <p:ph type="title"/>
          </p:nvPr>
        </p:nvSpPr>
        <p:spPr>
          <a:xfrm>
            <a:off x="457200" y="274638"/>
            <a:ext cx="8229600" cy="274042"/>
          </a:xfrm>
        </p:spPr>
        <p:txBody>
          <a:bodyPr>
            <a:normAutofit fontScale="90000"/>
          </a:bodyPr>
          <a:lstStyle/>
          <a:p>
            <a:endParaRPr lang="en-GB" dirty="0"/>
          </a:p>
        </p:txBody>
      </p:sp>
    </p:spTree>
    <p:extLst>
      <p:ext uri="{BB962C8B-B14F-4D97-AF65-F5344CB8AC3E}">
        <p14:creationId xmlns:p14="http://schemas.microsoft.com/office/powerpoint/2010/main" val="277365427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268760"/>
            <a:ext cx="8784976" cy="5256584"/>
          </a:xfrm>
        </p:spPr>
        <p:txBody>
          <a:bodyPr/>
          <a:lstStyle/>
          <a:p>
            <a:pPr marL="0" indent="0">
              <a:buNone/>
            </a:pPr>
            <a:r>
              <a:rPr lang="en-GB" dirty="0" smtClean="0"/>
              <a:t>a) Power is the rapid application of muscular force. Strength and speed combined.</a:t>
            </a:r>
          </a:p>
          <a:p>
            <a:pPr marL="0" indent="0">
              <a:buNone/>
            </a:pPr>
            <a:endParaRPr lang="en-GB" dirty="0" smtClean="0"/>
          </a:p>
          <a:p>
            <a:pPr marL="0" indent="0">
              <a:buNone/>
            </a:pPr>
            <a:r>
              <a:rPr lang="en-GB" dirty="0" smtClean="0"/>
              <a:t>b) Any appropriate skill related or health related fitness component with suitable definition. Most appropriate components for gymnastics include: strength, flexibility, agility, balance, coordination.</a:t>
            </a:r>
            <a:endParaRPr lang="en-GB" dirty="0"/>
          </a:p>
        </p:txBody>
      </p:sp>
      <p:sp>
        <p:nvSpPr>
          <p:cNvPr id="2" name="Title 1"/>
          <p:cNvSpPr>
            <a:spLocks noGrp="1"/>
          </p:cNvSpPr>
          <p:nvPr>
            <p:ph type="title"/>
          </p:nvPr>
        </p:nvSpPr>
        <p:spPr>
          <a:xfrm>
            <a:off x="457200" y="274638"/>
            <a:ext cx="8229600" cy="850106"/>
          </a:xfrm>
        </p:spPr>
        <p:txBody>
          <a:bodyPr/>
          <a:lstStyle/>
          <a:p>
            <a:r>
              <a:rPr lang="en-GB" dirty="0" smtClean="0"/>
              <a:t>Mark Scheme</a:t>
            </a:r>
            <a:endParaRPr lang="en-GB" dirty="0"/>
          </a:p>
        </p:txBody>
      </p:sp>
    </p:spTree>
    <p:extLst>
      <p:ext uri="{BB962C8B-B14F-4D97-AF65-F5344CB8AC3E}">
        <p14:creationId xmlns:p14="http://schemas.microsoft.com/office/powerpoint/2010/main" val="92048572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640960" cy="5328592"/>
          </a:xfrm>
        </p:spPr>
        <p:txBody>
          <a:bodyPr/>
          <a:lstStyle/>
          <a:p>
            <a:pPr marL="0" indent="0">
              <a:buNone/>
            </a:pPr>
            <a:r>
              <a:rPr lang="en-GB" dirty="0" smtClean="0"/>
              <a:t>A defender in a team game has to sprint for the ball, stop and then change direction to mark an attacker. The attacker moves towards goal and the defender has to stretch to win the ball.</a:t>
            </a:r>
          </a:p>
          <a:p>
            <a:pPr marL="0" indent="0">
              <a:buNone/>
            </a:pPr>
            <a:r>
              <a:rPr lang="en-GB" dirty="0" smtClean="0"/>
              <a:t>Define three components of skill-related fitness that have been used in this period of play and state when they were used. (6)</a:t>
            </a:r>
            <a:endParaRPr lang="en-GB" dirty="0"/>
          </a:p>
        </p:txBody>
      </p:sp>
      <p:sp>
        <p:nvSpPr>
          <p:cNvPr id="2" name="Title 1"/>
          <p:cNvSpPr>
            <a:spLocks noGrp="1"/>
          </p:cNvSpPr>
          <p:nvPr>
            <p:ph type="title"/>
          </p:nvPr>
        </p:nvSpPr>
        <p:spPr>
          <a:xfrm>
            <a:off x="457200" y="274638"/>
            <a:ext cx="8229600" cy="202034"/>
          </a:xfrm>
        </p:spPr>
        <p:txBody>
          <a:bodyPr>
            <a:normAutofit fontScale="90000"/>
          </a:bodyPr>
          <a:lstStyle/>
          <a:p>
            <a:endParaRPr lang="en-GB" dirty="0"/>
          </a:p>
        </p:txBody>
      </p:sp>
    </p:spTree>
    <p:extLst>
      <p:ext uri="{BB962C8B-B14F-4D97-AF65-F5344CB8AC3E}">
        <p14:creationId xmlns:p14="http://schemas.microsoft.com/office/powerpoint/2010/main" val="161544608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08720"/>
            <a:ext cx="8856984" cy="5760640"/>
          </a:xfrm>
        </p:spPr>
        <p:txBody>
          <a:bodyPr/>
          <a:lstStyle/>
          <a:p>
            <a:r>
              <a:rPr lang="en-GB" dirty="0" smtClean="0"/>
              <a:t>Speed is the rate at which the body is moved from one place to another. Used when defender sprints for ball.</a:t>
            </a:r>
          </a:p>
          <a:p>
            <a:r>
              <a:rPr lang="en-GB" dirty="0" smtClean="0"/>
              <a:t>Flexibility is the range of movement around a joint. Used when defender stretches to win ball.</a:t>
            </a:r>
          </a:p>
          <a:p>
            <a:r>
              <a:rPr lang="en-GB" dirty="0" smtClean="0"/>
              <a:t>Agility is the ability to change direction at speed. Used when defender has to change direction to mark attacker.</a:t>
            </a:r>
          </a:p>
          <a:p>
            <a:endParaRPr lang="en-GB" dirty="0" smtClean="0"/>
          </a:p>
          <a:p>
            <a:endParaRPr lang="en-GB" dirty="0" smtClean="0"/>
          </a:p>
          <a:p>
            <a:endParaRPr lang="en-GB" dirty="0"/>
          </a:p>
        </p:txBody>
      </p:sp>
      <p:sp>
        <p:nvSpPr>
          <p:cNvPr id="2" name="Title 1"/>
          <p:cNvSpPr>
            <a:spLocks noGrp="1"/>
          </p:cNvSpPr>
          <p:nvPr>
            <p:ph type="title"/>
          </p:nvPr>
        </p:nvSpPr>
        <p:spPr>
          <a:xfrm>
            <a:off x="467544" y="116632"/>
            <a:ext cx="8229600" cy="778098"/>
          </a:xfrm>
        </p:spPr>
        <p:txBody>
          <a:bodyPr/>
          <a:lstStyle/>
          <a:p>
            <a:r>
              <a:rPr lang="en-GB" dirty="0" smtClean="0"/>
              <a:t>Mark Scheme</a:t>
            </a:r>
            <a:endParaRPr lang="en-GB" dirty="0"/>
          </a:p>
        </p:txBody>
      </p:sp>
    </p:spTree>
    <p:extLst>
      <p:ext uri="{BB962C8B-B14F-4D97-AF65-F5344CB8AC3E}">
        <p14:creationId xmlns:p14="http://schemas.microsoft.com/office/powerpoint/2010/main" val="166732951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lstStyle/>
          <a:p>
            <a:pPr marL="0" indent="0">
              <a:buNone/>
            </a:pPr>
            <a:r>
              <a:rPr lang="en-GB" dirty="0" smtClean="0"/>
              <a:t>The choices we make about our lifestyle can have negative effects upon our health and fitness.</a:t>
            </a:r>
          </a:p>
          <a:p>
            <a:pPr marL="514350" indent="-514350">
              <a:buAutoNum type="alphaLcParenR"/>
            </a:pPr>
            <a:r>
              <a:rPr lang="en-GB" dirty="0" smtClean="0"/>
              <a:t>State three lifestyle choices that can have an effect upon health and fitness. (3)</a:t>
            </a:r>
          </a:p>
          <a:p>
            <a:pPr marL="514350" indent="-514350">
              <a:buAutoNum type="alphaLcParenR"/>
            </a:pPr>
            <a:r>
              <a:rPr lang="en-GB" dirty="0" smtClean="0"/>
              <a:t>Choose one of the answers given in part (a) and discuss how you could help somebody else change their lifestyle. (3)</a:t>
            </a:r>
            <a:endParaRPr lang="en-GB" dirty="0"/>
          </a:p>
          <a:p>
            <a:pPr marL="514350" indent="-514350">
              <a:buAutoNum type="alphaLcParenR"/>
            </a:pPr>
            <a:endParaRPr lang="en-GB" dirty="0"/>
          </a:p>
        </p:txBody>
      </p:sp>
      <p:sp>
        <p:nvSpPr>
          <p:cNvPr id="2" name="Title 1"/>
          <p:cNvSpPr>
            <a:spLocks noGrp="1"/>
          </p:cNvSpPr>
          <p:nvPr>
            <p:ph type="title"/>
          </p:nvPr>
        </p:nvSpPr>
        <p:spPr>
          <a:xfrm>
            <a:off x="457200" y="274638"/>
            <a:ext cx="8229600" cy="130026"/>
          </a:xfrm>
        </p:spPr>
        <p:txBody>
          <a:bodyPr>
            <a:normAutofit fontScale="90000"/>
          </a:bodyPr>
          <a:lstStyle/>
          <a:p>
            <a:endParaRPr lang="en-GB" dirty="0"/>
          </a:p>
        </p:txBody>
      </p:sp>
    </p:spTree>
    <p:extLst>
      <p:ext uri="{BB962C8B-B14F-4D97-AF65-F5344CB8AC3E}">
        <p14:creationId xmlns:p14="http://schemas.microsoft.com/office/powerpoint/2010/main" val="357748040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24744"/>
            <a:ext cx="8784976" cy="5472608"/>
          </a:xfrm>
        </p:spPr>
        <p:txBody>
          <a:bodyPr>
            <a:normAutofit/>
          </a:bodyPr>
          <a:lstStyle/>
          <a:p>
            <a:pPr marL="514350" indent="-514350">
              <a:buAutoNum type="alphaLcParenR"/>
            </a:pPr>
            <a:r>
              <a:rPr lang="en-GB" dirty="0" smtClean="0"/>
              <a:t>Diet, exercise, alcohol, smoking.</a:t>
            </a:r>
          </a:p>
          <a:p>
            <a:pPr marL="514350" indent="-514350">
              <a:buAutoNum type="alphaLcParenR"/>
            </a:pPr>
            <a:r>
              <a:rPr lang="en-GB" dirty="0" smtClean="0"/>
              <a:t>Answer differs depending on choice from part (a). Answer must include 3 points and is likely to cover aspects such as: </a:t>
            </a:r>
          </a:p>
          <a:p>
            <a:r>
              <a:rPr lang="en-GB" dirty="0" smtClean="0"/>
              <a:t>Inform them of the health dangers associated with their current lifestyle choice.</a:t>
            </a:r>
          </a:p>
          <a:p>
            <a:r>
              <a:rPr lang="en-GB" dirty="0" smtClean="0"/>
              <a:t>Inform them of the benefits that can be gained through a change in lifestyle.</a:t>
            </a:r>
          </a:p>
          <a:p>
            <a:r>
              <a:rPr lang="en-GB" dirty="0" smtClean="0"/>
              <a:t>Help to devise a suitable plan of exactly how the individual can change their lifestyle.</a:t>
            </a:r>
          </a:p>
          <a:p>
            <a:r>
              <a:rPr lang="en-GB" dirty="0" smtClean="0"/>
              <a:t>Help with goal setting.</a:t>
            </a:r>
          </a:p>
          <a:p>
            <a:r>
              <a:rPr lang="en-GB" dirty="0" smtClean="0"/>
              <a:t>Any other appropriate answers.</a:t>
            </a:r>
            <a:endParaRPr lang="en-GB" dirty="0"/>
          </a:p>
        </p:txBody>
      </p:sp>
      <p:sp>
        <p:nvSpPr>
          <p:cNvPr id="2" name="Title 1"/>
          <p:cNvSpPr>
            <a:spLocks noGrp="1"/>
          </p:cNvSpPr>
          <p:nvPr>
            <p:ph type="title"/>
          </p:nvPr>
        </p:nvSpPr>
        <p:spPr>
          <a:xfrm>
            <a:off x="457200" y="274638"/>
            <a:ext cx="8229600" cy="778098"/>
          </a:xfrm>
        </p:spPr>
        <p:txBody>
          <a:bodyPr/>
          <a:lstStyle/>
          <a:p>
            <a:r>
              <a:rPr lang="en-GB" dirty="0" smtClean="0"/>
              <a:t>Mark Scheme</a:t>
            </a:r>
            <a:endParaRPr lang="en-GB" dirty="0"/>
          </a:p>
        </p:txBody>
      </p:sp>
    </p:spTree>
    <p:extLst>
      <p:ext uri="{BB962C8B-B14F-4D97-AF65-F5344CB8AC3E}">
        <p14:creationId xmlns:p14="http://schemas.microsoft.com/office/powerpoint/2010/main" val="30538456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TotalTime>
  <Words>510</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Improving Fitness and Health  Exam Questions</vt:lpstr>
      <vt:lpstr>PowerPoint Presentation</vt:lpstr>
      <vt:lpstr>Mark Scheme</vt:lpstr>
      <vt:lpstr>PowerPoint Presentation</vt:lpstr>
      <vt:lpstr>Mark Scheme</vt:lpstr>
      <vt:lpstr>PowerPoint Presentation</vt:lpstr>
      <vt:lpstr>Mark Scheme</vt:lpstr>
      <vt:lpstr>PowerPoint Presentation</vt:lpstr>
      <vt:lpstr>Mark Scheme</vt:lpstr>
    </vt:vector>
  </TitlesOfParts>
  <Company>St. John's School, Marlborough.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Fitness and Health  Exam Questions</dc:title>
  <dc:creator>jamie</dc:creator>
  <cp:lastModifiedBy>jamie</cp:lastModifiedBy>
  <cp:revision>7</cp:revision>
  <dcterms:created xsi:type="dcterms:W3CDTF">2012-08-31T09:10:23Z</dcterms:created>
  <dcterms:modified xsi:type="dcterms:W3CDTF">2012-08-31T09:58:41Z</dcterms:modified>
</cp:coreProperties>
</file>