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283361-A135-4796-AAC5-E70B6FEC1E2C}" type="datetimeFigureOut">
              <a:rPr lang="en-GB" smtClean="0"/>
              <a:t>04/03/2012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7CDF52-947C-40A5-AF01-B5791ABB41E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836" y="1916769"/>
            <a:ext cx="8856984" cy="496855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What is the name of the specialised receptors that detect overstretching?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What types of muscle contraction occur during the downward and upward phase of plyometric training?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Describe a plyometric exercise that would improve the power of the quadriceps.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What does PNF stand for?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Name the sensor which causes the muscle to relax during PNF?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n-GB" dirty="0" smtClean="0"/>
              <a:t>Specialised Training Quiz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43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Specialised Training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6. Briefly describe the process of using PNF for a hamstring stretch.</a:t>
            </a:r>
          </a:p>
          <a:p>
            <a:pPr marL="0" indent="0">
              <a:buNone/>
            </a:pPr>
            <a:r>
              <a:rPr lang="en-GB" dirty="0" smtClean="0"/>
              <a:t>7. Briefly describe how altitude training is thought to improve endurance?</a:t>
            </a:r>
          </a:p>
          <a:p>
            <a:pPr marL="0" indent="0">
              <a:buNone/>
            </a:pPr>
            <a:r>
              <a:rPr lang="en-GB" dirty="0" smtClean="0"/>
              <a:t>8. Name the 3 phases of training at altitude.</a:t>
            </a:r>
          </a:p>
          <a:p>
            <a:pPr marL="0" indent="0">
              <a:buNone/>
            </a:pPr>
            <a:r>
              <a:rPr lang="en-GB" dirty="0" smtClean="0"/>
              <a:t>9. Describe 2 arguments against altitude training.</a:t>
            </a:r>
          </a:p>
          <a:p>
            <a:pPr marL="0" indent="0">
              <a:buNone/>
            </a:pPr>
            <a:r>
              <a:rPr lang="en-GB" dirty="0" smtClean="0"/>
              <a:t>10. Name the process of boosting carb levels that many marathon runners use prior to an event.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11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Specialised Training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56895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11. </a:t>
            </a:r>
            <a:r>
              <a:rPr lang="en-GB" dirty="0" err="1" smtClean="0"/>
              <a:t>Periodisation</a:t>
            </a:r>
            <a:r>
              <a:rPr lang="en-GB" dirty="0" smtClean="0"/>
              <a:t> involves breaking down a training programme into separate parts. Name the 3 periods used.</a:t>
            </a:r>
          </a:p>
          <a:p>
            <a:pPr marL="0" indent="0">
              <a:buNone/>
            </a:pPr>
            <a:r>
              <a:rPr lang="en-GB" dirty="0" smtClean="0"/>
              <a:t>12. Define tapering and peaking.</a:t>
            </a:r>
          </a:p>
          <a:p>
            <a:pPr marL="0" indent="0">
              <a:buNone/>
            </a:pPr>
            <a:r>
              <a:rPr lang="en-GB" dirty="0" smtClean="0"/>
              <a:t>13. What does RER stand for?</a:t>
            </a:r>
          </a:p>
          <a:p>
            <a:pPr marL="0" indent="0">
              <a:buNone/>
            </a:pPr>
            <a:r>
              <a:rPr lang="en-GB" dirty="0" smtClean="0"/>
              <a:t>14. How does RER provide a coach with knowledge of the energy source being used during exercise?</a:t>
            </a:r>
          </a:p>
          <a:p>
            <a:pPr marL="0" indent="0">
              <a:buNone/>
            </a:pPr>
            <a:r>
              <a:rPr lang="en-GB" dirty="0" smtClean="0"/>
              <a:t>15. Name the process of measuring the levels lactic acid in blood to determine exercise intensity.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812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Muscle spindles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Isotonic eccentric then isotonic concentric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Any appropriate bounding, jumping or hopping exercise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Proprioceptive neuromuscular facilitation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Golgi tendon organ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Stretch to limit, hold for 10s, contract for 5s, stretch further, repeat.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Increase number of RBC due to adaptation needed at lower partial pressure of oxygen.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Acclimatisation, primary training, recovery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Benefits don’t last very long, can’t train at same intensity, takes long time, expensive, altitude sickness, stressful.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Glycogen loading (</a:t>
            </a:r>
            <a:r>
              <a:rPr lang="en-GB" sz="4200" dirty="0" err="1" smtClean="0"/>
              <a:t>carbo</a:t>
            </a:r>
            <a:r>
              <a:rPr lang="en-GB" sz="4200" dirty="0" smtClean="0"/>
              <a:t> loading)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err="1" smtClean="0"/>
              <a:t>Macrocycles</a:t>
            </a:r>
            <a:r>
              <a:rPr lang="en-GB" sz="4200" dirty="0" smtClean="0"/>
              <a:t>, </a:t>
            </a:r>
            <a:r>
              <a:rPr lang="en-GB" sz="4200" dirty="0" err="1" smtClean="0"/>
              <a:t>mesocycles</a:t>
            </a:r>
            <a:r>
              <a:rPr lang="en-GB" sz="4200" dirty="0" smtClean="0"/>
              <a:t>, </a:t>
            </a:r>
            <a:r>
              <a:rPr lang="en-GB" sz="4200" dirty="0" err="1" smtClean="0"/>
              <a:t>microcycles</a:t>
            </a:r>
            <a:r>
              <a:rPr lang="en-GB" sz="4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Tapering: reducing training prior to competition. Peaking: making sure that both mind and body are at their best for competition.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Respiratory exchange ratio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When fat is the major fuel RER will be a small number (as lots of 02 is being used) when carbohydrate is the major fuel RER will be high (less 02 required).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200" dirty="0" smtClean="0"/>
              <a:t>Lactate sampling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27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365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Specialised Training Quiz</vt:lpstr>
      <vt:lpstr>Specialised Training Quiz</vt:lpstr>
      <vt:lpstr>Specialised Training Quiz</vt:lpstr>
      <vt:lpstr>Answers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Specialised Training Quiz</dc:title>
  <dc:creator>jamie</dc:creator>
  <cp:lastModifiedBy>jamie</cp:lastModifiedBy>
  <cp:revision>6</cp:revision>
  <dcterms:created xsi:type="dcterms:W3CDTF">2012-03-04T19:35:15Z</dcterms:created>
  <dcterms:modified xsi:type="dcterms:W3CDTF">2012-03-04T20:37:20Z</dcterms:modified>
</cp:coreProperties>
</file>