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AFBC-99B4-44EA-97E1-4C047D5D14D8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5E503-6C1D-4088-BABB-D232EB5B7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39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5E503-6C1D-4088-BABB-D232EB5B7BA1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AD92-03BB-4053-A39A-10D72A885B36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87755-87D6-4037-A260-CF7662F203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u="sng" dirty="0" err="1" smtClean="0"/>
              <a:t>SportsAid</a:t>
            </a:r>
            <a:endParaRPr lang="en-GB" sz="8000" b="1" u="sng" dirty="0"/>
          </a:p>
        </p:txBody>
      </p:sp>
      <p:pic>
        <p:nvPicPr>
          <p:cNvPr id="6" name="Picture 2" descr="http://www.gllsportfoundation.org/download/EZB_SportsAid_logo_cmyk_NoStrap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61048"/>
            <a:ext cx="1501919" cy="1296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</a:t>
            </a:r>
            <a:r>
              <a:rPr lang="en-GB" b="1" dirty="0" err="1" smtClean="0">
                <a:solidFill>
                  <a:srgbClr val="FF0000"/>
                </a:solidFill>
              </a:rPr>
              <a:t>SportsAid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SportsAid</a:t>
            </a:r>
            <a:r>
              <a:rPr lang="en-GB" dirty="0" smtClean="0"/>
              <a:t> is a organisation that raises money to support talented young performers, or those with a disability not supported by national programmes such as the World Class Performance Programme.</a:t>
            </a:r>
          </a:p>
          <a:p>
            <a:r>
              <a:rPr lang="en-GB" dirty="0" err="1" smtClean="0"/>
              <a:t>SportsAid</a:t>
            </a:r>
            <a:r>
              <a:rPr lang="en-GB" dirty="0" smtClean="0"/>
              <a:t> ensures that </a:t>
            </a:r>
            <a:r>
              <a:rPr lang="en-GB" dirty="0" err="1"/>
              <a:t>Britian’s</a:t>
            </a:r>
            <a:r>
              <a:rPr lang="en-GB" dirty="0"/>
              <a:t> young </a:t>
            </a:r>
            <a:r>
              <a:rPr lang="en-GB" dirty="0" smtClean="0"/>
              <a:t>sport </a:t>
            </a:r>
            <a:r>
              <a:rPr lang="en-GB" dirty="0"/>
              <a:t>stars have the backing they need to reach </a:t>
            </a:r>
            <a:r>
              <a:rPr lang="en-GB" dirty="0" smtClean="0"/>
              <a:t>a very high standard. </a:t>
            </a:r>
            <a:r>
              <a:rPr lang="en-GB" dirty="0" err="1"/>
              <a:t>SportsAid</a:t>
            </a:r>
            <a:r>
              <a:rPr lang="en-GB" dirty="0"/>
              <a:t> has distributed more than £30 million to athletes throughout Britain and gives around 2,000 awards every year.</a:t>
            </a:r>
          </a:p>
        </p:txBody>
      </p:sp>
      <p:pic>
        <p:nvPicPr>
          <p:cNvPr id="4" name="Picture 2" descr="http://www.gllsportfoundation.org/download/EZB_SportsAid_logo_cmyk_NoStrap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01919" cy="1296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Who </a:t>
            </a:r>
            <a:r>
              <a:rPr lang="en-GB" b="1" dirty="0" err="1" smtClean="0">
                <a:solidFill>
                  <a:srgbClr val="FF0000"/>
                </a:solidFill>
              </a:rPr>
              <a:t>SportsAid</a:t>
            </a:r>
            <a:r>
              <a:rPr lang="en-GB" b="1" dirty="0" smtClean="0">
                <a:solidFill>
                  <a:srgbClr val="FF0000"/>
                </a:solidFill>
              </a:rPr>
              <a:t> help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SportAid</a:t>
            </a:r>
            <a:r>
              <a:rPr lang="en-GB" sz="2000" dirty="0" smtClean="0"/>
              <a:t> help Young athletes who are </a:t>
            </a:r>
            <a:r>
              <a:rPr lang="en-GB" sz="2000" dirty="0"/>
              <a:t>both able-bodied and those with a disability</a:t>
            </a:r>
            <a:r>
              <a:rPr lang="en-GB" sz="2000" dirty="0" smtClean="0"/>
              <a:t>, they are nominated to </a:t>
            </a:r>
            <a:r>
              <a:rPr lang="en-GB" sz="2000" dirty="0" err="1" smtClean="0"/>
              <a:t>SportsAid</a:t>
            </a:r>
            <a:r>
              <a:rPr lang="en-GB" sz="2000" dirty="0" smtClean="0"/>
              <a:t>  for </a:t>
            </a:r>
            <a:r>
              <a:rPr lang="en-GB" sz="2000" dirty="0"/>
              <a:t>financial support by their sport’s own national governing body (NGB). </a:t>
            </a:r>
          </a:p>
          <a:p>
            <a:r>
              <a:rPr lang="en-GB" sz="2000" dirty="0" err="1" smtClean="0"/>
              <a:t>SportsAid</a:t>
            </a:r>
            <a:r>
              <a:rPr lang="en-GB" sz="2000" dirty="0" smtClean="0"/>
              <a:t> is </a:t>
            </a:r>
            <a:r>
              <a:rPr lang="en-GB" sz="2000" dirty="0"/>
              <a:t>a proven </a:t>
            </a:r>
            <a:r>
              <a:rPr lang="en-GB" sz="2000" dirty="0" smtClean="0"/>
              <a:t>process </a:t>
            </a:r>
            <a:r>
              <a:rPr lang="en-GB" sz="2000" dirty="0"/>
              <a:t>that makes a genuine difference. At the 2008 Olympics in Beijing, 18 of Britain’s 19 gold medals were won in events that involved </a:t>
            </a:r>
            <a:r>
              <a:rPr lang="en-GB" sz="2000" dirty="0" err="1"/>
              <a:t>SportsAid</a:t>
            </a:r>
            <a:r>
              <a:rPr lang="en-GB" sz="2000" dirty="0"/>
              <a:t> athletes.</a:t>
            </a:r>
          </a:p>
          <a:p>
            <a:r>
              <a:rPr lang="en-GB" sz="1800" dirty="0"/>
              <a:t>Many of Britain’s most successful athletes have been supported by </a:t>
            </a:r>
            <a:r>
              <a:rPr lang="en-GB" sz="1800" dirty="0" err="1" smtClean="0"/>
              <a:t>SportsAid</a:t>
            </a:r>
            <a:r>
              <a:rPr lang="en-GB" sz="1800" dirty="0" smtClean="0"/>
              <a:t> such as:</a:t>
            </a:r>
            <a:endParaRPr lang="en-GB" sz="1800" dirty="0"/>
          </a:p>
        </p:txBody>
      </p:sp>
      <p:pic>
        <p:nvPicPr>
          <p:cNvPr id="4098" name="Picture 2" descr="http://www.gllsportfoundation.org/download/EZB_SportsAid_logo_cmyk_NoStrap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01919" cy="1296143"/>
          </a:xfrm>
          <a:prstGeom prst="rect">
            <a:avLst/>
          </a:prstGeom>
          <a:noFill/>
        </p:spPr>
      </p:pic>
      <p:pic>
        <p:nvPicPr>
          <p:cNvPr id="4100" name="Picture 4" descr="http://www.thewashingmachinepost.net/cover_images_37/chris_h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2183635" cy="1728192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QjA4J8KDMnm6B6iYv_F36ZvNAZtvkHVJ5Uyi6hd8rrR8pgS8tMqGJHjJCl2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293096"/>
            <a:ext cx="2016224" cy="1741285"/>
          </a:xfrm>
          <a:prstGeom prst="rect">
            <a:avLst/>
          </a:prstGeom>
          <a:noFill/>
        </p:spPr>
      </p:pic>
      <p:pic>
        <p:nvPicPr>
          <p:cNvPr id="4104" name="Picture 8" descr="http://www.ryding2health.co.uk/img/Nov%20edition%202011/kelly%20holmes/dame-kelly-holm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221088"/>
            <a:ext cx="2448272" cy="183620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6165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Chris Hoy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6165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Steve Redgrave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Kelly Holmes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Who </a:t>
            </a:r>
            <a:r>
              <a:rPr lang="en-GB" b="1" dirty="0" err="1" smtClean="0">
                <a:solidFill>
                  <a:srgbClr val="FF0000"/>
                </a:solidFill>
              </a:rPr>
              <a:t>SportsAid</a:t>
            </a:r>
            <a:r>
              <a:rPr lang="en-GB" b="1" dirty="0" smtClean="0">
                <a:solidFill>
                  <a:srgbClr val="FF0000"/>
                </a:solidFill>
              </a:rPr>
              <a:t> work with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b="1" u="sng" dirty="0"/>
              <a:t>Talented Athlete Scholarship </a:t>
            </a:r>
            <a:r>
              <a:rPr lang="en-GB" sz="2000" b="1" u="sng" dirty="0" smtClean="0"/>
              <a:t>Scheme (TASS) –</a:t>
            </a:r>
            <a:r>
              <a:rPr lang="en-GB" sz="2000" b="1" dirty="0" smtClean="0"/>
              <a:t> </a:t>
            </a:r>
            <a:r>
              <a:rPr lang="en-GB" sz="2000" dirty="0"/>
              <a:t>H</a:t>
            </a:r>
            <a:r>
              <a:rPr lang="en-GB" sz="2000" dirty="0" smtClean="0"/>
              <a:t>elps</a:t>
            </a:r>
            <a:r>
              <a:rPr lang="en-GB" sz="2000" b="1" dirty="0" smtClean="0"/>
              <a:t> </a:t>
            </a:r>
            <a:r>
              <a:rPr lang="en-GB" sz="2000" dirty="0" smtClean="0"/>
              <a:t>maintain a good balance </a:t>
            </a:r>
            <a:r>
              <a:rPr lang="en-GB" sz="2000" dirty="0"/>
              <a:t>between academic life or employment whilst training and competing as a performance athlete.</a:t>
            </a:r>
          </a:p>
          <a:p>
            <a:r>
              <a:rPr lang="en-GB" sz="2000" b="1" u="sng" dirty="0"/>
              <a:t>UK </a:t>
            </a:r>
            <a:r>
              <a:rPr lang="en-GB" sz="2000" b="1" u="sng" dirty="0" smtClean="0"/>
              <a:t>Sport -</a:t>
            </a:r>
            <a:r>
              <a:rPr lang="en-GB" sz="2000" b="1" dirty="0" smtClean="0"/>
              <a:t> </a:t>
            </a:r>
            <a:r>
              <a:rPr lang="en-GB" sz="2000" dirty="0"/>
              <a:t>W</a:t>
            </a:r>
            <a:r>
              <a:rPr lang="en-GB" sz="2000" dirty="0" smtClean="0"/>
              <a:t>orks </a:t>
            </a:r>
            <a:r>
              <a:rPr lang="en-GB" sz="2000" dirty="0"/>
              <a:t>in partnership to lead Olympic and </a:t>
            </a:r>
            <a:r>
              <a:rPr lang="en-GB" sz="2000" dirty="0" err="1"/>
              <a:t>Paralympic</a:t>
            </a:r>
            <a:r>
              <a:rPr lang="en-GB" sz="2000" dirty="0"/>
              <a:t> sport in the UK to World Class Success</a:t>
            </a:r>
          </a:p>
          <a:p>
            <a:r>
              <a:rPr lang="en-GB" sz="2000" b="1" u="sng" dirty="0"/>
              <a:t>Sport </a:t>
            </a:r>
            <a:r>
              <a:rPr lang="en-GB" sz="2000" b="1" u="sng" dirty="0" smtClean="0"/>
              <a:t>England -</a:t>
            </a:r>
            <a:r>
              <a:rPr lang="en-GB" sz="2000" b="1" dirty="0" smtClean="0"/>
              <a:t> </a:t>
            </a:r>
            <a:r>
              <a:rPr lang="en-GB" sz="2000" dirty="0"/>
              <a:t>Sport England is focused on the creation of a world-leading community sport system.</a:t>
            </a:r>
            <a:endParaRPr lang="en-GB" sz="2000" b="1" u="sng" dirty="0"/>
          </a:p>
          <a:p>
            <a:r>
              <a:rPr lang="en-GB" sz="2000" b="1" u="sng" dirty="0"/>
              <a:t>English Institute of </a:t>
            </a:r>
            <a:r>
              <a:rPr lang="en-GB" sz="2000" b="1" u="sng" dirty="0" smtClean="0"/>
              <a:t>Sport -</a:t>
            </a:r>
            <a:r>
              <a:rPr lang="en-GB" sz="2000" b="1" dirty="0" smtClean="0"/>
              <a:t> </a:t>
            </a:r>
            <a:r>
              <a:rPr lang="en-GB" sz="2000" dirty="0"/>
              <a:t>W</a:t>
            </a:r>
            <a:r>
              <a:rPr lang="en-GB" sz="2000" dirty="0" smtClean="0"/>
              <a:t>orks </a:t>
            </a:r>
            <a:r>
              <a:rPr lang="en-GB" sz="2000" dirty="0"/>
              <a:t>in partnership with sport to improve performances through the delivery of high quality sport science and medical support to elite athletes.</a:t>
            </a:r>
            <a:endParaRPr lang="en-GB" sz="2000" b="1" u="sng" dirty="0"/>
          </a:p>
          <a:p>
            <a:r>
              <a:rPr lang="en-GB" sz="2000" b="1" u="sng" dirty="0"/>
              <a:t>British Athletes </a:t>
            </a:r>
            <a:r>
              <a:rPr lang="en-GB" sz="2000" b="1" u="sng" dirty="0" smtClean="0"/>
              <a:t>Commission –</a:t>
            </a:r>
            <a:r>
              <a:rPr lang="en-GB" sz="2000" b="1" dirty="0" smtClean="0"/>
              <a:t> </a:t>
            </a:r>
            <a:r>
              <a:rPr lang="en-GB" sz="2000" dirty="0" smtClean="0"/>
              <a:t>Acts as </a:t>
            </a:r>
            <a:r>
              <a:rPr lang="en-GB" sz="2000" dirty="0"/>
              <a:t>the unified voice of all Olympic, </a:t>
            </a:r>
            <a:r>
              <a:rPr lang="en-GB" sz="2000" dirty="0" err="1"/>
              <a:t>Paralympic</a:t>
            </a:r>
            <a:r>
              <a:rPr lang="en-GB" sz="2000" dirty="0"/>
              <a:t> and World Class funded athletes. It communicates their views to the major decision makers within British sport, and promotes athlete representation within their sports.</a:t>
            </a:r>
            <a:endParaRPr lang="en-GB" sz="2000" b="1" u="sng" dirty="0" smtClean="0"/>
          </a:p>
        </p:txBody>
      </p:sp>
      <p:pic>
        <p:nvPicPr>
          <p:cNvPr id="4" name="Picture 2" descr="http://www.gllsportfoundation.org/download/EZB_SportsAid_logo_cmyk_NoStrap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01919" cy="1296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300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SportsAid</vt:lpstr>
      <vt:lpstr>What is SportsAid?</vt:lpstr>
      <vt:lpstr>Who SportsAid help</vt:lpstr>
      <vt:lpstr>Who SportsAid work with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SportsAid</dc:title>
  <dc:creator>Luke</dc:creator>
  <cp:lastModifiedBy>jpenhaligon</cp:lastModifiedBy>
  <cp:revision>4</cp:revision>
  <dcterms:created xsi:type="dcterms:W3CDTF">2012-02-01T18:10:33Z</dcterms:created>
  <dcterms:modified xsi:type="dcterms:W3CDTF">2012-02-03T13:11:06Z</dcterms:modified>
</cp:coreProperties>
</file>