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716AEE-C694-4770-98DC-1BB7FDF259A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CCDFBED-DEE8-40FB-807F-D29E846C7916}">
      <dgm:prSet phldrT="[Text]" custT="1"/>
      <dgm:spPr/>
      <dgm:t>
        <a:bodyPr/>
        <a:lstStyle/>
        <a:p>
          <a:r>
            <a:rPr lang="en-GB" sz="1600" dirty="0" smtClean="0"/>
            <a:t>Grip</a:t>
          </a:r>
          <a:endParaRPr lang="en-GB" sz="1600" dirty="0"/>
        </a:p>
      </dgm:t>
    </dgm:pt>
    <dgm:pt modelId="{7FA66EFB-8A47-44FD-A3C9-F40B0EB58DF3}" type="parTrans" cxnId="{9FEE78A7-699F-4C05-B9B9-13FF15DE67DB}">
      <dgm:prSet/>
      <dgm:spPr/>
      <dgm:t>
        <a:bodyPr/>
        <a:lstStyle/>
        <a:p>
          <a:endParaRPr lang="en-GB"/>
        </a:p>
      </dgm:t>
    </dgm:pt>
    <dgm:pt modelId="{4A9802B9-924F-47EA-BFAC-A67F192955A5}" type="sibTrans" cxnId="{9FEE78A7-699F-4C05-B9B9-13FF15DE67DB}">
      <dgm:prSet/>
      <dgm:spPr/>
      <dgm:t>
        <a:bodyPr/>
        <a:lstStyle/>
        <a:p>
          <a:endParaRPr lang="en-GB"/>
        </a:p>
      </dgm:t>
    </dgm:pt>
    <dgm:pt modelId="{C659C9BF-9D66-449A-A59A-FB3A6B786172}">
      <dgm:prSet phldrT="[Text]" custT="1"/>
      <dgm:spPr/>
      <dgm:t>
        <a:bodyPr/>
        <a:lstStyle/>
        <a:p>
          <a:r>
            <a:rPr lang="en-GB" sz="1600" dirty="0" smtClean="0"/>
            <a:t>Ball Placement</a:t>
          </a:r>
          <a:endParaRPr lang="en-GB" sz="1600" dirty="0"/>
        </a:p>
      </dgm:t>
    </dgm:pt>
    <dgm:pt modelId="{1703D244-C1AC-4F19-AC5B-1A11BFBFBBA5}" type="parTrans" cxnId="{E5361C8E-4DCA-48E2-8671-101CF8A7093A}">
      <dgm:prSet/>
      <dgm:spPr/>
      <dgm:t>
        <a:bodyPr/>
        <a:lstStyle/>
        <a:p>
          <a:endParaRPr lang="en-GB"/>
        </a:p>
      </dgm:t>
    </dgm:pt>
    <dgm:pt modelId="{99F571F4-E109-4B95-9D5C-4380C0D3929C}" type="sibTrans" cxnId="{E5361C8E-4DCA-48E2-8671-101CF8A7093A}">
      <dgm:prSet/>
      <dgm:spPr/>
      <dgm:t>
        <a:bodyPr/>
        <a:lstStyle/>
        <a:p>
          <a:endParaRPr lang="en-GB"/>
        </a:p>
      </dgm:t>
    </dgm:pt>
    <dgm:pt modelId="{11DD61A6-9EB4-43AE-BC87-B5733C8A62AF}">
      <dgm:prSet phldrT="[Text]" custT="1"/>
      <dgm:spPr/>
      <dgm:t>
        <a:bodyPr/>
        <a:lstStyle/>
        <a:p>
          <a:r>
            <a:rPr lang="en-GB" sz="1600" dirty="0" smtClean="0"/>
            <a:t>Throwing action</a:t>
          </a:r>
          <a:endParaRPr lang="en-GB" sz="1600" dirty="0"/>
        </a:p>
      </dgm:t>
    </dgm:pt>
    <dgm:pt modelId="{FC5BB457-A53E-4389-9AAF-19AB0E218C1C}" type="parTrans" cxnId="{7EADF92F-46A9-4939-8D4E-E19477F6C49E}">
      <dgm:prSet/>
      <dgm:spPr/>
      <dgm:t>
        <a:bodyPr/>
        <a:lstStyle/>
        <a:p>
          <a:endParaRPr lang="en-GB"/>
        </a:p>
      </dgm:t>
    </dgm:pt>
    <dgm:pt modelId="{89DFDCE3-EED0-4D91-9897-9ACFB2C4D1D5}" type="sibTrans" cxnId="{7EADF92F-46A9-4939-8D4E-E19477F6C49E}">
      <dgm:prSet/>
      <dgm:spPr/>
      <dgm:t>
        <a:bodyPr/>
        <a:lstStyle/>
        <a:p>
          <a:endParaRPr lang="en-GB"/>
        </a:p>
      </dgm:t>
    </dgm:pt>
    <dgm:pt modelId="{8715171C-E857-4416-80B8-C3CD888F2E07}">
      <dgm:prSet custT="1"/>
      <dgm:spPr/>
      <dgm:t>
        <a:bodyPr/>
        <a:lstStyle/>
        <a:p>
          <a:r>
            <a:rPr lang="en-GB" sz="1600" dirty="0" smtClean="0"/>
            <a:t>Trunk rotation</a:t>
          </a:r>
          <a:endParaRPr lang="en-GB" sz="1600" dirty="0"/>
        </a:p>
      </dgm:t>
    </dgm:pt>
    <dgm:pt modelId="{A932D591-64B6-4B63-AEF5-01C2B7F8B68D}" type="parTrans" cxnId="{7A3887AA-094A-4178-9247-3FC08AA51342}">
      <dgm:prSet/>
      <dgm:spPr/>
      <dgm:t>
        <a:bodyPr/>
        <a:lstStyle/>
        <a:p>
          <a:endParaRPr lang="en-GB"/>
        </a:p>
      </dgm:t>
    </dgm:pt>
    <dgm:pt modelId="{2FC0413F-5C18-4ABD-BCA9-9B3DA6EB7621}" type="sibTrans" cxnId="{7A3887AA-094A-4178-9247-3FC08AA51342}">
      <dgm:prSet/>
      <dgm:spPr/>
      <dgm:t>
        <a:bodyPr/>
        <a:lstStyle/>
        <a:p>
          <a:endParaRPr lang="en-GB"/>
        </a:p>
      </dgm:t>
    </dgm:pt>
    <dgm:pt modelId="{0D7CE058-0513-4CBE-823A-D63D9A6F465D}">
      <dgm:prSet custT="1"/>
      <dgm:spPr/>
      <dgm:t>
        <a:bodyPr/>
        <a:lstStyle/>
        <a:p>
          <a:r>
            <a:rPr lang="en-GB" sz="1600" dirty="0" smtClean="0"/>
            <a:t>Arm action</a:t>
          </a:r>
          <a:endParaRPr lang="en-GB" sz="1600" dirty="0"/>
        </a:p>
      </dgm:t>
    </dgm:pt>
    <dgm:pt modelId="{83F0F46C-29A4-470B-801D-308F79085017}" type="parTrans" cxnId="{DD81BB91-60E0-48A2-8926-C9AFCD8CC8E0}">
      <dgm:prSet/>
      <dgm:spPr/>
      <dgm:t>
        <a:bodyPr/>
        <a:lstStyle/>
        <a:p>
          <a:endParaRPr lang="en-GB"/>
        </a:p>
      </dgm:t>
    </dgm:pt>
    <dgm:pt modelId="{8A8C2D38-A8FA-465C-9719-2F185A4EC658}" type="sibTrans" cxnId="{DD81BB91-60E0-48A2-8926-C9AFCD8CC8E0}">
      <dgm:prSet/>
      <dgm:spPr/>
      <dgm:t>
        <a:bodyPr/>
        <a:lstStyle/>
        <a:p>
          <a:endParaRPr lang="en-GB"/>
        </a:p>
      </dgm:t>
    </dgm:pt>
    <dgm:pt modelId="{901D573D-F77C-4A53-B3B4-1603E2096212}" type="pres">
      <dgm:prSet presAssocID="{D6716AEE-C694-4770-98DC-1BB7FDF259A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9A143E0-7248-4458-B4AC-DB093DB96B09}" type="pres">
      <dgm:prSet presAssocID="{D6716AEE-C694-4770-98DC-1BB7FDF259A2}" presName="cycle" presStyleCnt="0"/>
      <dgm:spPr/>
    </dgm:pt>
    <dgm:pt modelId="{71E825C4-EA49-4C9E-9D5F-C8121ABC6BA4}" type="pres">
      <dgm:prSet presAssocID="{D6716AEE-C694-4770-98DC-1BB7FDF259A2}" presName="centerShape" presStyleCnt="0"/>
      <dgm:spPr/>
    </dgm:pt>
    <dgm:pt modelId="{D8DF1F32-5012-4C82-9E07-29813E75CF1F}" type="pres">
      <dgm:prSet presAssocID="{D6716AEE-C694-4770-98DC-1BB7FDF259A2}" presName="connSite" presStyleLbl="node1" presStyleIdx="0" presStyleCnt="6"/>
      <dgm:spPr/>
    </dgm:pt>
    <dgm:pt modelId="{ED2D9327-0E27-4228-A91E-48DE4FA3E896}" type="pres">
      <dgm:prSet presAssocID="{D6716AEE-C694-4770-98DC-1BB7FDF259A2}" presName="visible" presStyleLbl="node1" presStyleIdx="0" presStyleCnt="6" custScaleY="16842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AE1C4F2-95D2-45A8-A79C-5C30C8D27F82}" type="pres">
      <dgm:prSet presAssocID="{7FA66EFB-8A47-44FD-A3C9-F40B0EB58DF3}" presName="Name25" presStyleLbl="parChTrans1D1" presStyleIdx="0" presStyleCnt="5"/>
      <dgm:spPr/>
      <dgm:t>
        <a:bodyPr/>
        <a:lstStyle/>
        <a:p>
          <a:endParaRPr lang="en-GB"/>
        </a:p>
      </dgm:t>
    </dgm:pt>
    <dgm:pt modelId="{A65C0CE9-752A-4FDB-889A-EF81283528B1}" type="pres">
      <dgm:prSet presAssocID="{0CCDFBED-DEE8-40FB-807F-D29E846C7916}" presName="node" presStyleCnt="0"/>
      <dgm:spPr/>
    </dgm:pt>
    <dgm:pt modelId="{42449DF0-A7BF-4708-91BA-EF0FD7983AE7}" type="pres">
      <dgm:prSet presAssocID="{0CCDFBED-DEE8-40FB-807F-D29E846C7916}" presName="parentNode" presStyleLbl="node1" presStyleIdx="1" presStyleCnt="6" custScaleX="215003" custScaleY="11930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FDC62D-D62A-4C0D-8378-DDF9A3C38D3E}" type="pres">
      <dgm:prSet presAssocID="{0CCDFBED-DEE8-40FB-807F-D29E846C791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23A589-41E2-4AFA-8654-C74555257AD0}" type="pres">
      <dgm:prSet presAssocID="{1703D244-C1AC-4F19-AC5B-1A11BFBFBBA5}" presName="Name25" presStyleLbl="parChTrans1D1" presStyleIdx="1" presStyleCnt="5"/>
      <dgm:spPr/>
      <dgm:t>
        <a:bodyPr/>
        <a:lstStyle/>
        <a:p>
          <a:endParaRPr lang="en-GB"/>
        </a:p>
      </dgm:t>
    </dgm:pt>
    <dgm:pt modelId="{5AB60AD1-2704-4E13-9B68-973F639CD232}" type="pres">
      <dgm:prSet presAssocID="{C659C9BF-9D66-449A-A59A-FB3A6B786172}" presName="node" presStyleCnt="0"/>
      <dgm:spPr/>
    </dgm:pt>
    <dgm:pt modelId="{7BFC1BC6-161D-4E0E-B26B-F8A69A1EA28B}" type="pres">
      <dgm:prSet presAssocID="{C659C9BF-9D66-449A-A59A-FB3A6B786172}" presName="parentNode" presStyleLbl="node1" presStyleIdx="2" presStyleCnt="6" custScaleX="215003" custScaleY="11930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18C8F4-A68E-40A6-BF67-20A00827D1EA}" type="pres">
      <dgm:prSet presAssocID="{C659C9BF-9D66-449A-A59A-FB3A6B78617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D3228-96F9-46FA-A2AF-2457BB08A398}" type="pres">
      <dgm:prSet presAssocID="{FC5BB457-A53E-4389-9AAF-19AB0E218C1C}" presName="Name25" presStyleLbl="parChTrans1D1" presStyleIdx="2" presStyleCnt="5"/>
      <dgm:spPr/>
      <dgm:t>
        <a:bodyPr/>
        <a:lstStyle/>
        <a:p>
          <a:endParaRPr lang="en-GB"/>
        </a:p>
      </dgm:t>
    </dgm:pt>
    <dgm:pt modelId="{6A78134C-36BD-4307-8A36-912E2011A5B2}" type="pres">
      <dgm:prSet presAssocID="{11DD61A6-9EB4-43AE-BC87-B5733C8A62AF}" presName="node" presStyleCnt="0"/>
      <dgm:spPr/>
    </dgm:pt>
    <dgm:pt modelId="{72094C84-BB79-4791-8863-2EC719CFC089}" type="pres">
      <dgm:prSet presAssocID="{11DD61A6-9EB4-43AE-BC87-B5733C8A62AF}" presName="parentNode" presStyleLbl="node1" presStyleIdx="3" presStyleCnt="6" custScaleX="215003" custScaleY="11930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6B262B-CA60-493E-A635-5B370CEC8DD4}" type="pres">
      <dgm:prSet presAssocID="{11DD61A6-9EB4-43AE-BC87-B5733C8A62A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3CEC17-E693-491F-A235-D7735ADF3909}" type="pres">
      <dgm:prSet presAssocID="{A932D591-64B6-4B63-AEF5-01C2B7F8B68D}" presName="Name25" presStyleLbl="parChTrans1D1" presStyleIdx="3" presStyleCnt="5"/>
      <dgm:spPr/>
      <dgm:t>
        <a:bodyPr/>
        <a:lstStyle/>
        <a:p>
          <a:endParaRPr lang="en-GB"/>
        </a:p>
      </dgm:t>
    </dgm:pt>
    <dgm:pt modelId="{EAF5D91D-5C6E-476A-BEB1-2C637238BDF8}" type="pres">
      <dgm:prSet presAssocID="{8715171C-E857-4416-80B8-C3CD888F2E07}" presName="node" presStyleCnt="0"/>
      <dgm:spPr/>
    </dgm:pt>
    <dgm:pt modelId="{7DDAD2CA-1DEA-4F10-B0B7-414883A58E29}" type="pres">
      <dgm:prSet presAssocID="{8715171C-E857-4416-80B8-C3CD888F2E07}" presName="parentNode" presStyleLbl="node1" presStyleIdx="4" presStyleCnt="6" custScaleX="215003" custScaleY="11930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8AD2BB-C787-4BCF-A2A9-DED525507DB3}" type="pres">
      <dgm:prSet presAssocID="{8715171C-E857-4416-80B8-C3CD888F2E07}" presName="childNode" presStyleLbl="revTx" presStyleIdx="0" presStyleCnt="0">
        <dgm:presLayoutVars>
          <dgm:bulletEnabled val="1"/>
        </dgm:presLayoutVars>
      </dgm:prSet>
      <dgm:spPr/>
    </dgm:pt>
    <dgm:pt modelId="{632E28C1-9EF7-49FC-AD42-00A347622949}" type="pres">
      <dgm:prSet presAssocID="{83F0F46C-29A4-470B-801D-308F79085017}" presName="Name25" presStyleLbl="parChTrans1D1" presStyleIdx="4" presStyleCnt="5"/>
      <dgm:spPr/>
      <dgm:t>
        <a:bodyPr/>
        <a:lstStyle/>
        <a:p>
          <a:endParaRPr lang="en-GB"/>
        </a:p>
      </dgm:t>
    </dgm:pt>
    <dgm:pt modelId="{B7B32AE1-AB0F-4D5D-A5B6-73EF80CFF278}" type="pres">
      <dgm:prSet presAssocID="{0D7CE058-0513-4CBE-823A-D63D9A6F465D}" presName="node" presStyleCnt="0"/>
      <dgm:spPr/>
    </dgm:pt>
    <dgm:pt modelId="{D9718625-45C3-4162-99E2-B1CDCA289D7F}" type="pres">
      <dgm:prSet presAssocID="{0D7CE058-0513-4CBE-823A-D63D9A6F465D}" presName="parentNode" presStyleLbl="node1" presStyleIdx="5" presStyleCnt="6" custScaleX="215003" custScaleY="11930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5269A0-62D9-4143-866F-9AB2D353CFD1}" type="pres">
      <dgm:prSet presAssocID="{0D7CE058-0513-4CBE-823A-D63D9A6F465D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EADF92F-46A9-4939-8D4E-E19477F6C49E}" srcId="{D6716AEE-C694-4770-98DC-1BB7FDF259A2}" destId="{11DD61A6-9EB4-43AE-BC87-B5733C8A62AF}" srcOrd="2" destOrd="0" parTransId="{FC5BB457-A53E-4389-9AAF-19AB0E218C1C}" sibTransId="{89DFDCE3-EED0-4D91-9897-9ACFB2C4D1D5}"/>
    <dgm:cxn modelId="{6B82F043-CAE5-48AF-9F32-6B05BFFE4AE2}" type="presOf" srcId="{1703D244-C1AC-4F19-AC5B-1A11BFBFBBA5}" destId="{8723A589-41E2-4AFA-8654-C74555257AD0}" srcOrd="0" destOrd="0" presId="urn:microsoft.com/office/officeart/2005/8/layout/radial2"/>
    <dgm:cxn modelId="{F558D2BB-4E11-4906-8307-02792B289FCD}" type="presOf" srcId="{A932D591-64B6-4B63-AEF5-01C2B7F8B68D}" destId="{913CEC17-E693-491F-A235-D7735ADF3909}" srcOrd="0" destOrd="0" presId="urn:microsoft.com/office/officeart/2005/8/layout/radial2"/>
    <dgm:cxn modelId="{DD81BB91-60E0-48A2-8926-C9AFCD8CC8E0}" srcId="{D6716AEE-C694-4770-98DC-1BB7FDF259A2}" destId="{0D7CE058-0513-4CBE-823A-D63D9A6F465D}" srcOrd="4" destOrd="0" parTransId="{83F0F46C-29A4-470B-801D-308F79085017}" sibTransId="{8A8C2D38-A8FA-465C-9719-2F185A4EC658}"/>
    <dgm:cxn modelId="{15B540C6-B226-4456-B8C7-E28649CD508A}" type="presOf" srcId="{11DD61A6-9EB4-43AE-BC87-B5733C8A62AF}" destId="{72094C84-BB79-4791-8863-2EC719CFC089}" srcOrd="0" destOrd="0" presId="urn:microsoft.com/office/officeart/2005/8/layout/radial2"/>
    <dgm:cxn modelId="{91736AD6-883D-4AA7-AD4C-182486EC4329}" type="presOf" srcId="{D6716AEE-C694-4770-98DC-1BB7FDF259A2}" destId="{901D573D-F77C-4A53-B3B4-1603E2096212}" srcOrd="0" destOrd="0" presId="urn:microsoft.com/office/officeart/2005/8/layout/radial2"/>
    <dgm:cxn modelId="{7A3887AA-094A-4178-9247-3FC08AA51342}" srcId="{D6716AEE-C694-4770-98DC-1BB7FDF259A2}" destId="{8715171C-E857-4416-80B8-C3CD888F2E07}" srcOrd="3" destOrd="0" parTransId="{A932D591-64B6-4B63-AEF5-01C2B7F8B68D}" sibTransId="{2FC0413F-5C18-4ABD-BCA9-9B3DA6EB7621}"/>
    <dgm:cxn modelId="{23285A5A-1A26-438A-ABB7-CEAB7CF8580A}" type="presOf" srcId="{FC5BB457-A53E-4389-9AAF-19AB0E218C1C}" destId="{BB1D3228-96F9-46FA-A2AF-2457BB08A398}" srcOrd="0" destOrd="0" presId="urn:microsoft.com/office/officeart/2005/8/layout/radial2"/>
    <dgm:cxn modelId="{E5361C8E-4DCA-48E2-8671-101CF8A7093A}" srcId="{D6716AEE-C694-4770-98DC-1BB7FDF259A2}" destId="{C659C9BF-9D66-449A-A59A-FB3A6B786172}" srcOrd="1" destOrd="0" parTransId="{1703D244-C1AC-4F19-AC5B-1A11BFBFBBA5}" sibTransId="{99F571F4-E109-4B95-9D5C-4380C0D3929C}"/>
    <dgm:cxn modelId="{D01A2C04-1ADF-4F32-8278-672D27058B39}" type="presOf" srcId="{0D7CE058-0513-4CBE-823A-D63D9A6F465D}" destId="{D9718625-45C3-4162-99E2-B1CDCA289D7F}" srcOrd="0" destOrd="0" presId="urn:microsoft.com/office/officeart/2005/8/layout/radial2"/>
    <dgm:cxn modelId="{0F287B07-8BE9-4BBC-9649-2CD551073FD3}" type="presOf" srcId="{83F0F46C-29A4-470B-801D-308F79085017}" destId="{632E28C1-9EF7-49FC-AD42-00A347622949}" srcOrd="0" destOrd="0" presId="urn:microsoft.com/office/officeart/2005/8/layout/radial2"/>
    <dgm:cxn modelId="{0E8530D2-C598-455C-8C78-6DFAE3C419B1}" type="presOf" srcId="{0CCDFBED-DEE8-40FB-807F-D29E846C7916}" destId="{42449DF0-A7BF-4708-91BA-EF0FD7983AE7}" srcOrd="0" destOrd="0" presId="urn:microsoft.com/office/officeart/2005/8/layout/radial2"/>
    <dgm:cxn modelId="{EA9EB242-C515-491E-A157-2857596A5E1C}" type="presOf" srcId="{C659C9BF-9D66-449A-A59A-FB3A6B786172}" destId="{7BFC1BC6-161D-4E0E-B26B-F8A69A1EA28B}" srcOrd="0" destOrd="0" presId="urn:microsoft.com/office/officeart/2005/8/layout/radial2"/>
    <dgm:cxn modelId="{25D3A77B-3669-45E5-8BE1-ED6A73F32B19}" type="presOf" srcId="{7FA66EFB-8A47-44FD-A3C9-F40B0EB58DF3}" destId="{2AE1C4F2-95D2-45A8-A79C-5C30C8D27F82}" srcOrd="0" destOrd="0" presId="urn:microsoft.com/office/officeart/2005/8/layout/radial2"/>
    <dgm:cxn modelId="{9FEE78A7-699F-4C05-B9B9-13FF15DE67DB}" srcId="{D6716AEE-C694-4770-98DC-1BB7FDF259A2}" destId="{0CCDFBED-DEE8-40FB-807F-D29E846C7916}" srcOrd="0" destOrd="0" parTransId="{7FA66EFB-8A47-44FD-A3C9-F40B0EB58DF3}" sibTransId="{4A9802B9-924F-47EA-BFAC-A67F192955A5}"/>
    <dgm:cxn modelId="{C69CEA57-0414-4C1D-A9A2-4C3971D02F5F}" type="presOf" srcId="{8715171C-E857-4416-80B8-C3CD888F2E07}" destId="{7DDAD2CA-1DEA-4F10-B0B7-414883A58E29}" srcOrd="0" destOrd="0" presId="urn:microsoft.com/office/officeart/2005/8/layout/radial2"/>
    <dgm:cxn modelId="{EEDA9590-0CB8-4B5D-A7B6-6FA2E15254D8}" type="presParOf" srcId="{901D573D-F77C-4A53-B3B4-1603E2096212}" destId="{C9A143E0-7248-4458-B4AC-DB093DB96B09}" srcOrd="0" destOrd="0" presId="urn:microsoft.com/office/officeart/2005/8/layout/radial2"/>
    <dgm:cxn modelId="{F96730BC-019C-4382-A83B-FF6FF0F2CB49}" type="presParOf" srcId="{C9A143E0-7248-4458-B4AC-DB093DB96B09}" destId="{71E825C4-EA49-4C9E-9D5F-C8121ABC6BA4}" srcOrd="0" destOrd="0" presId="urn:microsoft.com/office/officeart/2005/8/layout/radial2"/>
    <dgm:cxn modelId="{4421FF6E-B5F5-416F-96E1-78E24967B05A}" type="presParOf" srcId="{71E825C4-EA49-4C9E-9D5F-C8121ABC6BA4}" destId="{D8DF1F32-5012-4C82-9E07-29813E75CF1F}" srcOrd="0" destOrd="0" presId="urn:microsoft.com/office/officeart/2005/8/layout/radial2"/>
    <dgm:cxn modelId="{3D7EBB69-7445-4E91-8AA5-162C9725BF86}" type="presParOf" srcId="{71E825C4-EA49-4C9E-9D5F-C8121ABC6BA4}" destId="{ED2D9327-0E27-4228-A91E-48DE4FA3E896}" srcOrd="1" destOrd="0" presId="urn:microsoft.com/office/officeart/2005/8/layout/radial2"/>
    <dgm:cxn modelId="{9A7690F3-D196-4FA1-899A-1BB1EDFEB116}" type="presParOf" srcId="{C9A143E0-7248-4458-B4AC-DB093DB96B09}" destId="{2AE1C4F2-95D2-45A8-A79C-5C30C8D27F82}" srcOrd="1" destOrd="0" presId="urn:microsoft.com/office/officeart/2005/8/layout/radial2"/>
    <dgm:cxn modelId="{8A9BFFEE-54FE-49D5-8687-D20D5F6A59C5}" type="presParOf" srcId="{C9A143E0-7248-4458-B4AC-DB093DB96B09}" destId="{A65C0CE9-752A-4FDB-889A-EF81283528B1}" srcOrd="2" destOrd="0" presId="urn:microsoft.com/office/officeart/2005/8/layout/radial2"/>
    <dgm:cxn modelId="{6DF8123C-FC3B-41C5-9EE6-4F890D677641}" type="presParOf" srcId="{A65C0CE9-752A-4FDB-889A-EF81283528B1}" destId="{42449DF0-A7BF-4708-91BA-EF0FD7983AE7}" srcOrd="0" destOrd="0" presId="urn:microsoft.com/office/officeart/2005/8/layout/radial2"/>
    <dgm:cxn modelId="{3DEC4F80-F77E-46E7-8274-675E5B97C2AB}" type="presParOf" srcId="{A65C0CE9-752A-4FDB-889A-EF81283528B1}" destId="{ADFDC62D-D62A-4C0D-8378-DDF9A3C38D3E}" srcOrd="1" destOrd="0" presId="urn:microsoft.com/office/officeart/2005/8/layout/radial2"/>
    <dgm:cxn modelId="{C2C7B168-5053-4CE8-B25B-E344AD0EE017}" type="presParOf" srcId="{C9A143E0-7248-4458-B4AC-DB093DB96B09}" destId="{8723A589-41E2-4AFA-8654-C74555257AD0}" srcOrd="3" destOrd="0" presId="urn:microsoft.com/office/officeart/2005/8/layout/radial2"/>
    <dgm:cxn modelId="{9D1226D5-2225-4B6A-8E35-9224620E42E3}" type="presParOf" srcId="{C9A143E0-7248-4458-B4AC-DB093DB96B09}" destId="{5AB60AD1-2704-4E13-9B68-973F639CD232}" srcOrd="4" destOrd="0" presId="urn:microsoft.com/office/officeart/2005/8/layout/radial2"/>
    <dgm:cxn modelId="{2D0214AF-0475-4D23-8BE3-EE4A7EDBBC7E}" type="presParOf" srcId="{5AB60AD1-2704-4E13-9B68-973F639CD232}" destId="{7BFC1BC6-161D-4E0E-B26B-F8A69A1EA28B}" srcOrd="0" destOrd="0" presId="urn:microsoft.com/office/officeart/2005/8/layout/radial2"/>
    <dgm:cxn modelId="{163E73FC-C8B8-4356-9B11-1AA1EBD196F6}" type="presParOf" srcId="{5AB60AD1-2704-4E13-9B68-973F639CD232}" destId="{F018C8F4-A68E-40A6-BF67-20A00827D1EA}" srcOrd="1" destOrd="0" presId="urn:microsoft.com/office/officeart/2005/8/layout/radial2"/>
    <dgm:cxn modelId="{BBFBA084-BFA4-40D6-BC87-2EEFA33DC494}" type="presParOf" srcId="{C9A143E0-7248-4458-B4AC-DB093DB96B09}" destId="{BB1D3228-96F9-46FA-A2AF-2457BB08A398}" srcOrd="5" destOrd="0" presId="urn:microsoft.com/office/officeart/2005/8/layout/radial2"/>
    <dgm:cxn modelId="{99EE94E3-0F8F-4DDB-ABD4-40B9E0D5267B}" type="presParOf" srcId="{C9A143E0-7248-4458-B4AC-DB093DB96B09}" destId="{6A78134C-36BD-4307-8A36-912E2011A5B2}" srcOrd="6" destOrd="0" presId="urn:microsoft.com/office/officeart/2005/8/layout/radial2"/>
    <dgm:cxn modelId="{B51CBAEA-8905-4F66-9DB2-2951CA4968CC}" type="presParOf" srcId="{6A78134C-36BD-4307-8A36-912E2011A5B2}" destId="{72094C84-BB79-4791-8863-2EC719CFC089}" srcOrd="0" destOrd="0" presId="urn:microsoft.com/office/officeart/2005/8/layout/radial2"/>
    <dgm:cxn modelId="{498AAECB-D10D-4DA4-824D-3FEEF273D530}" type="presParOf" srcId="{6A78134C-36BD-4307-8A36-912E2011A5B2}" destId="{ED6B262B-CA60-493E-A635-5B370CEC8DD4}" srcOrd="1" destOrd="0" presId="urn:microsoft.com/office/officeart/2005/8/layout/radial2"/>
    <dgm:cxn modelId="{6F8C5B4A-8481-46D4-8C92-09401F53919F}" type="presParOf" srcId="{C9A143E0-7248-4458-B4AC-DB093DB96B09}" destId="{913CEC17-E693-491F-A235-D7735ADF3909}" srcOrd="7" destOrd="0" presId="urn:microsoft.com/office/officeart/2005/8/layout/radial2"/>
    <dgm:cxn modelId="{12DA8715-A8CB-4567-AA92-BC954B7620C5}" type="presParOf" srcId="{C9A143E0-7248-4458-B4AC-DB093DB96B09}" destId="{EAF5D91D-5C6E-476A-BEB1-2C637238BDF8}" srcOrd="8" destOrd="0" presId="urn:microsoft.com/office/officeart/2005/8/layout/radial2"/>
    <dgm:cxn modelId="{878775E9-2077-41FA-B987-5F2ACB7898F7}" type="presParOf" srcId="{EAF5D91D-5C6E-476A-BEB1-2C637238BDF8}" destId="{7DDAD2CA-1DEA-4F10-B0B7-414883A58E29}" srcOrd="0" destOrd="0" presId="urn:microsoft.com/office/officeart/2005/8/layout/radial2"/>
    <dgm:cxn modelId="{2E4E90D0-F64C-4DCD-AD2D-4BC47AA3990C}" type="presParOf" srcId="{EAF5D91D-5C6E-476A-BEB1-2C637238BDF8}" destId="{A38AD2BB-C787-4BCF-A2A9-DED525507DB3}" srcOrd="1" destOrd="0" presId="urn:microsoft.com/office/officeart/2005/8/layout/radial2"/>
    <dgm:cxn modelId="{88C21E64-DFC3-436B-87AA-7B5713F91C85}" type="presParOf" srcId="{C9A143E0-7248-4458-B4AC-DB093DB96B09}" destId="{632E28C1-9EF7-49FC-AD42-00A347622949}" srcOrd="9" destOrd="0" presId="urn:microsoft.com/office/officeart/2005/8/layout/radial2"/>
    <dgm:cxn modelId="{47E3881F-9DE4-4230-ABBD-43B7B76668C4}" type="presParOf" srcId="{C9A143E0-7248-4458-B4AC-DB093DB96B09}" destId="{B7B32AE1-AB0F-4D5D-A5B6-73EF80CFF278}" srcOrd="10" destOrd="0" presId="urn:microsoft.com/office/officeart/2005/8/layout/radial2"/>
    <dgm:cxn modelId="{4ED5C583-58F4-493D-AC4C-52DC476E9A4D}" type="presParOf" srcId="{B7B32AE1-AB0F-4D5D-A5B6-73EF80CFF278}" destId="{D9718625-45C3-4162-99E2-B1CDCA289D7F}" srcOrd="0" destOrd="0" presId="urn:microsoft.com/office/officeart/2005/8/layout/radial2"/>
    <dgm:cxn modelId="{AB129878-FBAC-4602-B9C9-A738F04462C7}" type="presParOf" srcId="{B7B32AE1-AB0F-4D5D-A5B6-73EF80CFF278}" destId="{D85269A0-62D9-4143-866F-9AB2D353CFD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2E28C1-9EF7-49FC-AD42-00A347622949}">
      <dsp:nvSpPr>
        <dsp:cNvPr id="0" name=""/>
        <dsp:cNvSpPr/>
      </dsp:nvSpPr>
      <dsp:spPr>
        <a:xfrm rot="3515460">
          <a:off x="1348715" y="2609481"/>
          <a:ext cx="94601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946012" y="168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CEC17-E693-491F-A235-D7735ADF3909}">
      <dsp:nvSpPr>
        <dsp:cNvPr id="0" name=""/>
        <dsp:cNvSpPr/>
      </dsp:nvSpPr>
      <dsp:spPr>
        <a:xfrm rot="1832601">
          <a:off x="1672949" y="2223094"/>
          <a:ext cx="66388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663882" y="168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D3228-96F9-46FA-A2AF-2457BB08A398}">
      <dsp:nvSpPr>
        <dsp:cNvPr id="0" name=""/>
        <dsp:cNvSpPr/>
      </dsp:nvSpPr>
      <dsp:spPr>
        <a:xfrm>
          <a:off x="1719007" y="1836508"/>
          <a:ext cx="522617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522617" y="168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3A589-41E2-4AFA-8654-C74555257AD0}">
      <dsp:nvSpPr>
        <dsp:cNvPr id="0" name=""/>
        <dsp:cNvSpPr/>
      </dsp:nvSpPr>
      <dsp:spPr>
        <a:xfrm rot="19767399">
          <a:off x="1672949" y="1449921"/>
          <a:ext cx="66388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663882" y="168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1C4F2-95D2-45A8-A79C-5C30C8D27F82}">
      <dsp:nvSpPr>
        <dsp:cNvPr id="0" name=""/>
        <dsp:cNvSpPr/>
      </dsp:nvSpPr>
      <dsp:spPr>
        <a:xfrm rot="18084540">
          <a:off x="1348715" y="1063534"/>
          <a:ext cx="94601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946012" y="168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D9327-0E27-4228-A91E-48DE4FA3E896}">
      <dsp:nvSpPr>
        <dsp:cNvPr id="0" name=""/>
        <dsp:cNvSpPr/>
      </dsp:nvSpPr>
      <dsp:spPr>
        <a:xfrm>
          <a:off x="822191" y="964923"/>
          <a:ext cx="1055078" cy="17769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49DF0-A7BF-4708-91BA-EF0FD7983AE7}">
      <dsp:nvSpPr>
        <dsp:cNvPr id="0" name=""/>
        <dsp:cNvSpPr/>
      </dsp:nvSpPr>
      <dsp:spPr>
        <a:xfrm>
          <a:off x="1606085" y="-58560"/>
          <a:ext cx="1361070" cy="755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Grip</a:t>
          </a:r>
          <a:endParaRPr lang="en-GB" sz="1600" kern="1200" dirty="0"/>
        </a:p>
      </dsp:txBody>
      <dsp:txXfrm>
        <a:off x="1606085" y="-58560"/>
        <a:ext cx="1361070" cy="755269"/>
      </dsp:txXfrm>
    </dsp:sp>
    <dsp:sp modelId="{7BFC1BC6-161D-4E0E-B26B-F8A69A1EA28B}">
      <dsp:nvSpPr>
        <dsp:cNvPr id="0" name=""/>
        <dsp:cNvSpPr/>
      </dsp:nvSpPr>
      <dsp:spPr>
        <a:xfrm>
          <a:off x="2076453" y="645396"/>
          <a:ext cx="1361070" cy="755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Ball Placement</a:t>
          </a:r>
          <a:endParaRPr lang="en-GB" sz="1600" kern="1200" dirty="0"/>
        </a:p>
      </dsp:txBody>
      <dsp:txXfrm>
        <a:off x="2076453" y="645396"/>
        <a:ext cx="1361070" cy="755269"/>
      </dsp:txXfrm>
    </dsp:sp>
    <dsp:sp modelId="{72094C84-BB79-4791-8863-2EC719CFC089}">
      <dsp:nvSpPr>
        <dsp:cNvPr id="0" name=""/>
        <dsp:cNvSpPr/>
      </dsp:nvSpPr>
      <dsp:spPr>
        <a:xfrm>
          <a:off x="2241625" y="1475770"/>
          <a:ext cx="1361070" cy="755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Throwing action</a:t>
          </a:r>
          <a:endParaRPr lang="en-GB" sz="1600" kern="1200" dirty="0"/>
        </a:p>
      </dsp:txBody>
      <dsp:txXfrm>
        <a:off x="2241625" y="1475770"/>
        <a:ext cx="1361070" cy="755269"/>
      </dsp:txXfrm>
    </dsp:sp>
    <dsp:sp modelId="{7DDAD2CA-1DEA-4F10-B0B7-414883A58E29}">
      <dsp:nvSpPr>
        <dsp:cNvPr id="0" name=""/>
        <dsp:cNvSpPr/>
      </dsp:nvSpPr>
      <dsp:spPr>
        <a:xfrm>
          <a:off x="2076453" y="2306143"/>
          <a:ext cx="1361070" cy="755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Trunk rotation</a:t>
          </a:r>
          <a:endParaRPr lang="en-GB" sz="1600" kern="1200" dirty="0"/>
        </a:p>
      </dsp:txBody>
      <dsp:txXfrm>
        <a:off x="2076453" y="2306143"/>
        <a:ext cx="1361070" cy="755269"/>
      </dsp:txXfrm>
    </dsp:sp>
    <dsp:sp modelId="{D9718625-45C3-4162-99E2-B1CDCA289D7F}">
      <dsp:nvSpPr>
        <dsp:cNvPr id="0" name=""/>
        <dsp:cNvSpPr/>
      </dsp:nvSpPr>
      <dsp:spPr>
        <a:xfrm>
          <a:off x="1606085" y="3010100"/>
          <a:ext cx="1361070" cy="755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Arm action</a:t>
          </a:r>
          <a:endParaRPr lang="en-GB" sz="1600" kern="1200" dirty="0"/>
        </a:p>
      </dsp:txBody>
      <dsp:txXfrm>
        <a:off x="1606085" y="3010100"/>
        <a:ext cx="1361070" cy="755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591466-1BDF-4005-9DC5-9C5AFA197DC6}" type="datetimeFigureOut">
              <a:rPr lang="en-GB" smtClean="0"/>
              <a:pPr/>
              <a:t>30/10/2011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8F26D6-057C-447A-95EB-0E74A5379B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.uk/imgres?imgurl=http://4.bp.blogspot.com/_wI5dx0SiQ5k/SWeKDpIUFZI/AAAAAAAABig/-EyD3iQwsSY/s320/Brain_Mental_Rehearsal.jpg&amp;imgrefurl=http://brainbasedbiz.blogspot.com/2009/01/mental-rehearsal-boosts-performance.html&amp;usg=__UY78h8ufArjxG54nYM8y1ztGXeI=&amp;h=320&amp;w=236&amp;sz=9&amp;hl=en&amp;start=9&amp;um=1&amp;tbnid=y3SYBQHXMdVicM:&amp;tbnh=118&amp;tbnw=87&amp;prev=/images?q=mental+rehearsal&amp;gbv=2&amp;hl=en&amp;u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00400"/>
            <a:ext cx="8208912" cy="1600200"/>
          </a:xfrm>
        </p:spPr>
        <p:txBody>
          <a:bodyPr/>
          <a:lstStyle/>
          <a:p>
            <a:r>
              <a:rPr lang="en-GB" dirty="0" smtClean="0"/>
              <a:t>What is a motor programme?</a:t>
            </a:r>
          </a:p>
          <a:p>
            <a:r>
              <a:rPr lang="en-GB" dirty="0" smtClean="0"/>
              <a:t>What factors affect the efficiency of information processing?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2.5 Motor </a:t>
            </a:r>
            <a:r>
              <a:rPr lang="en-GB" dirty="0" smtClean="0"/>
              <a:t>Programmes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08692037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Motor programmes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447800"/>
            <a:ext cx="8329612" cy="5124450"/>
          </a:xfrm>
        </p:spPr>
        <p:txBody>
          <a:bodyPr/>
          <a:lstStyle/>
          <a:p>
            <a:pPr marL="34925" indent="0">
              <a:spcBef>
                <a:spcPts val="600"/>
              </a:spcBef>
              <a:buFont typeface="Wingdings 2" pitchFamily="18" charset="2"/>
              <a:buNone/>
            </a:pPr>
            <a:r>
              <a:rPr lang="en-GB" sz="1600" dirty="0" smtClean="0"/>
              <a:t>Set of movements stored in the long term memory that specify the components of a skill.</a:t>
            </a:r>
          </a:p>
          <a:p>
            <a:pPr marL="34925" indent="0">
              <a:spcBef>
                <a:spcPts val="600"/>
              </a:spcBef>
              <a:buFont typeface="Wingdings 2" pitchFamily="18" charset="2"/>
              <a:buNone/>
            </a:pPr>
            <a:endParaRPr lang="en-GB" sz="1600" dirty="0" smtClean="0"/>
          </a:p>
          <a:p>
            <a:pPr marL="34925" indent="0">
              <a:spcBef>
                <a:spcPts val="600"/>
              </a:spcBef>
            </a:pPr>
            <a:r>
              <a:rPr lang="en-GB" sz="1600" dirty="0" smtClean="0"/>
              <a:t>Formed by specific and continued practice</a:t>
            </a:r>
          </a:p>
          <a:p>
            <a:pPr marL="34925" indent="0">
              <a:spcBef>
                <a:spcPts val="600"/>
              </a:spcBef>
            </a:pPr>
            <a:r>
              <a:rPr lang="en-GB" sz="1600" dirty="0" smtClean="0"/>
              <a:t> Images are built up in the long term memory</a:t>
            </a:r>
          </a:p>
          <a:p>
            <a:pPr marL="309563" lvl="2" indent="0">
              <a:spcBef>
                <a:spcPts val="600"/>
              </a:spcBef>
            </a:pPr>
            <a:r>
              <a:rPr lang="en-GB" sz="1600" dirty="0" smtClean="0"/>
              <a:t> Effective actions are stored</a:t>
            </a:r>
          </a:p>
          <a:p>
            <a:pPr marL="309563" lvl="2" indent="0">
              <a:spcBef>
                <a:spcPts val="600"/>
              </a:spcBef>
            </a:pPr>
            <a:r>
              <a:rPr lang="en-GB" sz="1600" dirty="0" smtClean="0"/>
              <a:t> Incorrect or negative actions are eliminated</a:t>
            </a:r>
          </a:p>
          <a:p>
            <a:pPr marL="34925" indent="0">
              <a:spcBef>
                <a:spcPts val="600"/>
              </a:spcBef>
            </a:pPr>
            <a:r>
              <a:rPr lang="en-GB" sz="1600" dirty="0" smtClean="0"/>
              <a:t>Internal and external feedback help to check error and amend performance</a:t>
            </a:r>
          </a:p>
          <a:p>
            <a:pPr marL="34925" indent="0">
              <a:spcBef>
                <a:spcPts val="600"/>
              </a:spcBef>
            </a:pPr>
            <a:r>
              <a:rPr lang="en-GB" sz="1600" dirty="0" smtClean="0"/>
              <a:t>Resulting in the storing of the perfect image for future use</a:t>
            </a:r>
          </a:p>
          <a:p>
            <a:pPr marL="34925" indent="0">
              <a:spcBef>
                <a:spcPts val="600"/>
              </a:spcBef>
              <a:buFont typeface="Wingdings 2" pitchFamily="18" charset="2"/>
              <a:buNone/>
            </a:pPr>
            <a:endParaRPr lang="en-GB" sz="1600" u="sng" dirty="0" smtClean="0"/>
          </a:p>
          <a:p>
            <a:pPr marL="34925" indent="0">
              <a:spcBef>
                <a:spcPts val="600"/>
              </a:spcBef>
              <a:buFont typeface="Wingdings 2" pitchFamily="18" charset="2"/>
              <a:buNone/>
            </a:pPr>
            <a:endParaRPr lang="en-GB" sz="1600" u="sng" dirty="0" smtClean="0"/>
          </a:p>
          <a:p>
            <a:pPr marL="34925" indent="0">
              <a:spcBef>
                <a:spcPts val="600"/>
              </a:spcBef>
              <a:buFont typeface="Wingdings 2" pitchFamily="18" charset="2"/>
              <a:buNone/>
            </a:pPr>
            <a:r>
              <a:rPr lang="en-GB" sz="1600" u="sng" dirty="0" smtClean="0"/>
              <a:t>Autonomous phase of learning</a:t>
            </a:r>
            <a:r>
              <a:rPr lang="en-GB" sz="1600" dirty="0" smtClean="0"/>
              <a:t>- having automatic control of the movements enabling greater concentration on the finer aspects of the task.</a:t>
            </a:r>
          </a:p>
          <a:p>
            <a:pPr marL="34925" indent="0">
              <a:spcBef>
                <a:spcPts val="600"/>
              </a:spcBef>
            </a:pPr>
            <a:r>
              <a:rPr lang="en-GB" sz="1600" dirty="0" smtClean="0"/>
              <a:t> Motor programmes for foundation skills can become an essential part of a more complex task</a:t>
            </a:r>
          </a:p>
          <a:p>
            <a:pPr marL="309563" lvl="1" indent="0">
              <a:spcBef>
                <a:spcPts val="600"/>
              </a:spcBef>
            </a:pPr>
            <a:r>
              <a:rPr lang="en-GB" sz="1600" dirty="0" smtClean="0"/>
              <a:t>Throwing action links into ball toss of tennis serve</a:t>
            </a:r>
          </a:p>
          <a:p>
            <a:pPr marL="34925" indent="0">
              <a:spcBef>
                <a:spcPts val="600"/>
              </a:spcBef>
              <a:buFont typeface="Wingdings 2" pitchFamily="18" charset="2"/>
              <a:buNone/>
            </a:pPr>
            <a:r>
              <a:rPr lang="en-GB" sz="1600" u="sng" dirty="0" smtClean="0"/>
              <a:t>Limitation</a:t>
            </a:r>
          </a:p>
          <a:p>
            <a:pPr marL="34925" indent="0">
              <a:spcBef>
                <a:spcPts val="600"/>
              </a:spcBef>
              <a:buFont typeface="Wingdings 2" pitchFamily="18" charset="2"/>
              <a:buNone/>
            </a:pPr>
            <a:r>
              <a:rPr lang="en-GB" sz="1600" dirty="0" smtClean="0"/>
              <a:t>Can’t be used with open skills due to the environmental changes and subsequent need to adjust</a:t>
            </a:r>
          </a:p>
          <a:p>
            <a:pPr marL="34925" indent="0">
              <a:spcBef>
                <a:spcPts val="600"/>
              </a:spcBef>
              <a:buFont typeface="Wingdings 2" pitchFamily="18" charset="2"/>
              <a:buNone/>
            </a:pPr>
            <a:endParaRPr lang="en-GB" sz="18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5286380" y="936636"/>
          <a:ext cx="5619768" cy="370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648996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factors affect the efficiency of information processing?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9" y="1376363"/>
            <a:ext cx="7748910" cy="54102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Coaches need to remember the 2-way relationship between the short &amp; long term memory store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Movement patterns can be stored and used when needed (Motor programmes)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900" dirty="0" smtClean="0"/>
              <a:t>The process of storing motor programmes can be enhanced by...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900" dirty="0" smtClean="0"/>
              <a:t>Repeating the task many times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900" dirty="0" smtClean="0"/>
              <a:t>Coach offering feedback to the player (reinforcement)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900" dirty="0" smtClean="0"/>
              <a:t>Associating information with already known examples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700" dirty="0" smtClean="0"/>
              <a:t>Learning to serve in volleyball by comparing it to tennis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900" dirty="0" smtClean="0"/>
              <a:t>Make session unusual in some way (fun and enjoyable)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700" dirty="0" smtClean="0"/>
              <a:t>People remember what they were doing when certain events take place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900" dirty="0" smtClean="0"/>
              <a:t>Mental rehearsal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700" dirty="0" smtClean="0"/>
              <a:t>Stimulates brain and muscles to store information in long term memory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900" dirty="0" smtClean="0"/>
              <a:t>Accurate demonstrations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700" dirty="0" smtClean="0"/>
              <a:t>So incorrect information isn’t stored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900" dirty="0" smtClean="0"/>
              <a:t>Chunking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700" dirty="0" smtClean="0"/>
              <a:t>Small relevant parts, avoiding overload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900" dirty="0" smtClean="0"/>
              <a:t>Chaining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700" dirty="0" smtClean="0"/>
              <a:t>If a skill follows on from another present them in that order (links to progressive part training method)</a:t>
            </a:r>
            <a:endParaRPr lang="en-GB" sz="1700" dirty="0"/>
          </a:p>
        </p:txBody>
      </p:sp>
      <p:pic>
        <p:nvPicPr>
          <p:cNvPr id="11268" name="Picture 4" descr="http://t0.gstatic.com/images?q=tbn:y3SYBQHXMdVicM:http://4.bp.blogspot.com/_wI5dx0SiQ5k/SWeKDpIUFZI/AAAAAAAABig/-EyD3iQwsSY/s320/Brain_Mental_Rehears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564904"/>
            <a:ext cx="2134755" cy="289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063923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307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2.5 Motor Programmes</vt:lpstr>
      <vt:lpstr>Motor programmes</vt:lpstr>
      <vt:lpstr>What factors affect the efficiency of information processing?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Programmes</dc:title>
  <dc:creator>mway</dc:creator>
  <cp:lastModifiedBy>Matt</cp:lastModifiedBy>
  <cp:revision>4</cp:revision>
  <dcterms:created xsi:type="dcterms:W3CDTF">2011-07-12T11:50:25Z</dcterms:created>
  <dcterms:modified xsi:type="dcterms:W3CDTF">2011-10-30T16:09:23Z</dcterms:modified>
</cp:coreProperties>
</file>