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27" autoAdjust="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E783EE-3857-4111-86BB-76E0D9A798B9}" type="datetimeFigureOut">
              <a:rPr lang="en-GB" smtClean="0"/>
              <a:pPr/>
              <a:t>15/07/2011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54DF65-5FD6-49D3-8D60-19A4D0B72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easyautomaticprofits.com/blog/wp-content/uploads/2009/01/goal-setting.jpg&amp;imgrefurl=http://easyautomaticprofits.com/blog/how-to-set-goals-in-affiliate-marketing/&amp;usg=__wi0pRuygC8iQistvDxtS41yqc60=&amp;h=221&amp;w=256&amp;sz=16&amp;hl=en&amp;start=4&amp;tbnid=bF_EY6rXTitNwM:&amp;tbnh=96&amp;tbnw=111&amp;prev=/images?q=goal+setting&amp;gbv=2&amp;hl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00400"/>
            <a:ext cx="7272808" cy="1600200"/>
          </a:xfrm>
        </p:spPr>
        <p:txBody>
          <a:bodyPr/>
          <a:lstStyle/>
          <a:p>
            <a:r>
              <a:rPr lang="en-GB" dirty="0" smtClean="0"/>
              <a:t>Why </a:t>
            </a:r>
            <a:r>
              <a:rPr lang="en-GB" dirty="0" smtClean="0"/>
              <a:t>do </a:t>
            </a:r>
            <a:r>
              <a:rPr lang="en-GB" dirty="0" smtClean="0"/>
              <a:t>people set goals?</a:t>
            </a:r>
          </a:p>
          <a:p>
            <a:r>
              <a:rPr lang="en-GB" dirty="0" smtClean="0"/>
              <a:t>What are smarter goals?  And why do people use them?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3.9 Goal Setting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Goal Setting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8401050" cy="5124450"/>
          </a:xfrm>
        </p:spPr>
        <p:txBody>
          <a:bodyPr>
            <a:normAutofit/>
          </a:bodyPr>
          <a:lstStyle/>
          <a:p>
            <a:pPr marL="0" eaLnBrk="1" hangingPunct="1">
              <a:buFont typeface="Wingdings 2" pitchFamily="18" charset="2"/>
              <a:buNone/>
              <a:defRPr/>
            </a:pPr>
            <a:r>
              <a:rPr lang="en-GB" sz="1800" dirty="0" smtClean="0"/>
              <a:t>Players who set themselves specific goals (or have them set by a coach) generally produce better results as it gives them something to aim for.</a:t>
            </a:r>
          </a:p>
          <a:p>
            <a:pPr marL="0" eaLnBrk="1" hangingPunct="1">
              <a:buFont typeface="Wingdings 2" pitchFamily="18" charset="2"/>
              <a:buNone/>
              <a:defRPr/>
            </a:pPr>
            <a:endParaRPr lang="en-GB" sz="1800" dirty="0" smtClean="0"/>
          </a:p>
          <a:p>
            <a:pPr marL="0" eaLnBrk="1" hangingPunct="1">
              <a:defRPr/>
            </a:pPr>
            <a:r>
              <a:rPr lang="en-GB" sz="1800" dirty="0" smtClean="0"/>
              <a:t>Long term goals (Outcome goals) can be worked towards using a series Process goals</a:t>
            </a:r>
          </a:p>
          <a:p>
            <a:pPr marL="674688" lvl="2">
              <a:defRPr/>
            </a:pPr>
            <a:r>
              <a:rPr lang="en-GB" sz="1800" dirty="0" smtClean="0"/>
              <a:t>A performer who is hoping to reach an Olympic standard will need to set a series of technique refining goals </a:t>
            </a:r>
          </a:p>
          <a:p>
            <a:pPr marL="674688" lvl="2">
              <a:defRPr/>
            </a:pPr>
            <a:endParaRPr lang="en-GB" sz="1800" dirty="0" smtClean="0"/>
          </a:p>
          <a:p>
            <a:pPr marL="0" eaLnBrk="1" hangingPunct="1">
              <a:defRPr/>
            </a:pPr>
            <a:r>
              <a:rPr lang="en-GB" sz="1800" dirty="0" smtClean="0"/>
              <a:t>Goals shouldn’t be just concerned with results as the performance is often more valuable</a:t>
            </a:r>
          </a:p>
          <a:p>
            <a:pPr marL="674688" lvl="2">
              <a:defRPr/>
            </a:pPr>
            <a:r>
              <a:rPr lang="en-GB" sz="1800" dirty="0" smtClean="0"/>
              <a:t>In athletics there can only be one winner in a race so those who don’t can be de-motivated (KP not KR)</a:t>
            </a:r>
          </a:p>
          <a:p>
            <a:pPr marL="274638" lvl="1" eaLnBrk="1" hangingPunct="1">
              <a:defRPr/>
            </a:pPr>
            <a:endParaRPr lang="en-GB" sz="1600" dirty="0" smtClean="0"/>
          </a:p>
        </p:txBody>
      </p:sp>
      <p:pic>
        <p:nvPicPr>
          <p:cNvPr id="10244" name="Picture 5" descr="http://t0.gstatic.com/images?q=tbn:bF_EY6rXTitNwM:http://easyautomaticprofits.com/blog/wp-content/uploads/2009/01/goal-sett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941168"/>
            <a:ext cx="21367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Smarter Goal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0" lvl="1">
              <a:buNone/>
              <a:defRPr/>
            </a:pPr>
            <a:endParaRPr lang="en-GB" sz="2000" dirty="0" smtClean="0"/>
          </a:p>
          <a:p>
            <a:pPr marL="0" lvl="1">
              <a:buNone/>
              <a:defRPr/>
            </a:pPr>
            <a:r>
              <a:rPr lang="en-GB" sz="2000" dirty="0" smtClean="0"/>
              <a:t>Personal </a:t>
            </a:r>
            <a:r>
              <a:rPr lang="en-GB" sz="2000" dirty="0"/>
              <a:t>goals give an increase in Intrinsic motivation as they give the performer a sense of ownership. In order for them to be effective they should be SMARTER:-</a:t>
            </a:r>
          </a:p>
          <a:p>
            <a:pPr marL="0" lvl="1">
              <a:buNone/>
              <a:defRPr/>
            </a:pPr>
            <a:endParaRPr lang="en-GB" sz="2000" dirty="0"/>
          </a:p>
          <a:p>
            <a:pPr marL="0" lvl="1">
              <a:buNone/>
              <a:defRPr/>
            </a:pPr>
            <a:r>
              <a:rPr lang="en-GB" sz="2000" b="1" dirty="0"/>
              <a:t>S</a:t>
            </a:r>
            <a:r>
              <a:rPr lang="en-GB" sz="2000" dirty="0"/>
              <a:t>pecific- rather than giving general goals of ‘increasing fitness’ could aim for 30 seconds of their 1 mile </a:t>
            </a:r>
            <a:r>
              <a:rPr lang="en-GB" sz="2000" dirty="0" smtClean="0"/>
              <a:t>time</a:t>
            </a:r>
          </a:p>
          <a:p>
            <a:pPr marL="0" lvl="1">
              <a:buNone/>
              <a:defRPr/>
            </a:pPr>
            <a:endParaRPr lang="en-GB" sz="2000" dirty="0"/>
          </a:p>
          <a:p>
            <a:pPr marL="0" lvl="1">
              <a:buNone/>
              <a:defRPr/>
            </a:pPr>
            <a:r>
              <a:rPr lang="en-GB" sz="2000" b="1" dirty="0"/>
              <a:t>M</a:t>
            </a:r>
            <a:r>
              <a:rPr lang="en-GB" sz="2000" dirty="0"/>
              <a:t>easured- using a stopwatch of statistics so performer can see if they are making progress</a:t>
            </a:r>
          </a:p>
          <a:p>
            <a:pPr marL="0" lvl="1">
              <a:buNone/>
              <a:defRPr/>
            </a:pPr>
            <a:endParaRPr lang="en-GB" sz="2000" b="1" dirty="0" smtClean="0"/>
          </a:p>
          <a:p>
            <a:pPr marL="0" lvl="1">
              <a:buNone/>
              <a:defRPr/>
            </a:pPr>
            <a:r>
              <a:rPr lang="en-GB" sz="2000" b="1" dirty="0" smtClean="0"/>
              <a:t>A</a:t>
            </a:r>
            <a:r>
              <a:rPr lang="en-GB" sz="2000" dirty="0" smtClean="0"/>
              <a:t>greed- </a:t>
            </a:r>
            <a:r>
              <a:rPr lang="en-GB" sz="2000" dirty="0"/>
              <a:t>Between coach and performer as it gives more of a sense of ownership than simply being told</a:t>
            </a:r>
          </a:p>
          <a:p>
            <a:pPr marL="0" lvl="1">
              <a:buNone/>
              <a:defRPr/>
            </a:pPr>
            <a:endParaRPr lang="en-GB" sz="2000" b="1" dirty="0" smtClean="0"/>
          </a:p>
          <a:p>
            <a:pPr marL="0" lvl="1">
              <a:buNone/>
              <a:defRPr/>
            </a:pPr>
            <a:r>
              <a:rPr lang="en-GB" sz="2000" b="1" dirty="0" smtClean="0"/>
              <a:t>R</a:t>
            </a:r>
            <a:r>
              <a:rPr lang="en-GB" sz="2000" dirty="0" smtClean="0"/>
              <a:t>ealistic- </a:t>
            </a:r>
            <a:r>
              <a:rPr lang="en-GB" sz="2000" dirty="0"/>
              <a:t>Challenging but achievable</a:t>
            </a:r>
          </a:p>
          <a:p>
            <a:pPr marL="0" lvl="1">
              <a:buNone/>
              <a:defRPr/>
            </a:pPr>
            <a:endParaRPr lang="en-GB" sz="2000" b="1" dirty="0" smtClean="0"/>
          </a:p>
          <a:p>
            <a:pPr marL="0" lvl="1">
              <a:buNone/>
              <a:defRPr/>
            </a:pPr>
            <a:r>
              <a:rPr lang="en-GB" sz="2000" b="1" dirty="0" smtClean="0"/>
              <a:t>T</a:t>
            </a:r>
            <a:r>
              <a:rPr lang="en-GB" sz="2000" dirty="0" smtClean="0"/>
              <a:t>ime-scaled- </a:t>
            </a:r>
            <a:r>
              <a:rPr lang="en-GB" sz="2000" dirty="0"/>
              <a:t>Limit set to give a clear difference between long and short term goals </a:t>
            </a:r>
          </a:p>
          <a:p>
            <a:pPr marL="0" lvl="1">
              <a:buNone/>
              <a:defRPr/>
            </a:pPr>
            <a:endParaRPr lang="en-GB" sz="2000" b="1" dirty="0" smtClean="0"/>
          </a:p>
          <a:p>
            <a:pPr marL="0" lvl="1">
              <a:buNone/>
              <a:defRPr/>
            </a:pPr>
            <a:r>
              <a:rPr lang="en-GB" sz="2000" b="1" dirty="0" smtClean="0"/>
              <a:t>E</a:t>
            </a:r>
            <a:r>
              <a:rPr lang="en-GB" sz="2000" dirty="0" smtClean="0"/>
              <a:t>xciting- </a:t>
            </a:r>
            <a:r>
              <a:rPr lang="en-GB" sz="2000" dirty="0"/>
              <a:t>Ensuring player is engaged and motivated</a:t>
            </a:r>
          </a:p>
          <a:p>
            <a:pPr marL="0" lvl="1">
              <a:buNone/>
              <a:defRPr/>
            </a:pPr>
            <a:endParaRPr lang="en-GB" sz="2000" b="1" dirty="0" smtClean="0"/>
          </a:p>
          <a:p>
            <a:pPr marL="0" lvl="1">
              <a:buNone/>
              <a:defRPr/>
            </a:pPr>
            <a:r>
              <a:rPr lang="en-GB" sz="2000" b="1" dirty="0" smtClean="0"/>
              <a:t>R</a:t>
            </a:r>
            <a:r>
              <a:rPr lang="en-GB" sz="2000" dirty="0" smtClean="0"/>
              <a:t>ecorded- </a:t>
            </a:r>
            <a:r>
              <a:rPr lang="en-GB" sz="2000" dirty="0"/>
              <a:t>Progress can then be evaluated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242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3.9 Goal Setting</vt:lpstr>
      <vt:lpstr>Goal Setting</vt:lpstr>
      <vt:lpstr>Smarter Goal Setting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3.9 Goal Setting</dc:title>
  <dc:creator>mway</dc:creator>
  <cp:lastModifiedBy>mway</cp:lastModifiedBy>
  <cp:revision>3</cp:revision>
  <dcterms:created xsi:type="dcterms:W3CDTF">2011-07-14T07:40:50Z</dcterms:created>
  <dcterms:modified xsi:type="dcterms:W3CDTF">2011-07-15T09:48:37Z</dcterms:modified>
</cp:coreProperties>
</file>