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B1C9-7E5B-4279-AFA7-5158F0A686A9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C804-06C7-486E-8B50-FDB15C068E2F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B1C9-7E5B-4279-AFA7-5158F0A686A9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C804-06C7-486E-8B50-FDB15C068E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B1C9-7E5B-4279-AFA7-5158F0A686A9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C804-06C7-486E-8B50-FDB15C068E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B1C9-7E5B-4279-AFA7-5158F0A686A9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C804-06C7-486E-8B50-FDB15C068E2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B1C9-7E5B-4279-AFA7-5158F0A686A9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C804-06C7-486E-8B50-FDB15C068E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B1C9-7E5B-4279-AFA7-5158F0A686A9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C804-06C7-486E-8B50-FDB15C068E2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B1C9-7E5B-4279-AFA7-5158F0A686A9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C804-06C7-486E-8B50-FDB15C068E2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B1C9-7E5B-4279-AFA7-5158F0A686A9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C804-06C7-486E-8B50-FDB15C068E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B1C9-7E5B-4279-AFA7-5158F0A686A9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C804-06C7-486E-8B50-FDB15C068E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B1C9-7E5B-4279-AFA7-5158F0A686A9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C804-06C7-486E-8B50-FDB15C068E2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B1C9-7E5B-4279-AFA7-5158F0A686A9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C804-06C7-486E-8B50-FDB15C068E2F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93BB1C9-7E5B-4279-AFA7-5158F0A686A9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4BEC804-06C7-486E-8B50-FDB15C068E2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2SURPu41Wao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xsNaBXT_ug" TargetMode="External"/><Relationship Id="rId2" Type="http://schemas.openxmlformats.org/officeDocument/2006/relationships/hyperlink" Target="http://www.youtube.com/watch?v=pODcT55_7zA&amp;feature=related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Sports Injuries – Lesson 1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A-Level </a:t>
            </a:r>
            <a:br>
              <a:rPr lang="en-GB" dirty="0" smtClean="0"/>
            </a:br>
            <a:r>
              <a:rPr lang="en-GB" dirty="0" smtClean="0"/>
              <a:t>Physical Education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2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27584" y="764704"/>
            <a:ext cx="7416824" cy="5328592"/>
          </a:xfrm>
        </p:spPr>
        <p:txBody>
          <a:bodyPr>
            <a:normAutofit/>
          </a:bodyPr>
          <a:lstStyle/>
          <a:p>
            <a:r>
              <a:rPr lang="en-GB" dirty="0" smtClean="0"/>
              <a:t>For regular runners, it is well worth having your running analysed in order to buy trainers that are suitable.</a:t>
            </a:r>
          </a:p>
          <a:p>
            <a:endParaRPr lang="en-GB" dirty="0"/>
          </a:p>
          <a:p>
            <a:r>
              <a:rPr lang="en-GB" dirty="0" smtClean="0"/>
              <a:t>Even as standard sports shoes such as football boots are available in a variety of designs, for different ground conditions and degrees of comfort, support, cushioning and protection.</a:t>
            </a:r>
          </a:p>
          <a:p>
            <a:endParaRPr lang="en-GB" dirty="0"/>
          </a:p>
          <a:p>
            <a:r>
              <a:rPr lang="en-GB" dirty="0" smtClean="0"/>
              <a:t>An example of poor design in sports shoes is the “killer tab” which can cause Achilles injuries. The heel of trainers should be low cut to prevent this.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59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5013176"/>
            <a:ext cx="6512511" cy="1143000"/>
          </a:xfrm>
        </p:spPr>
        <p:txBody>
          <a:bodyPr/>
          <a:lstStyle/>
          <a:p>
            <a:r>
              <a:rPr lang="en-GB" dirty="0" smtClean="0"/>
              <a:t>Clothing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692696"/>
            <a:ext cx="7632848" cy="417646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GB" dirty="0" smtClean="0"/>
              <a:t>…can help prevent sport-related injuries or environmentally related dangers by helping performers to keep cool, stay warm and deal with sweat. </a:t>
            </a:r>
          </a:p>
          <a:p>
            <a:pPr marL="45720" indent="0">
              <a:buNone/>
            </a:pPr>
            <a:endParaRPr lang="en-GB" dirty="0"/>
          </a:p>
          <a:p>
            <a:r>
              <a:rPr lang="en-GB" dirty="0" smtClean="0"/>
              <a:t>Staying warm and dry is particularly important when taking part in outdoor activities when becoming cold and wet can increase risk of hypothermia.</a:t>
            </a:r>
          </a:p>
          <a:p>
            <a:endParaRPr lang="en-GB" dirty="0"/>
          </a:p>
          <a:p>
            <a:r>
              <a:rPr lang="en-GB" dirty="0" smtClean="0"/>
              <a:t>It is important to keep cool and deal with sweat when taking part in high temperatures. The body has a natural process to prevent overheating by sweating but clothing made of synthetic, micro-fibre material also helps.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73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45224"/>
            <a:ext cx="7478216" cy="936104"/>
          </a:xfrm>
        </p:spPr>
        <p:txBody>
          <a:bodyPr/>
          <a:lstStyle/>
          <a:p>
            <a:pPr algn="l"/>
            <a:r>
              <a:rPr lang="en-GB" sz="4000" dirty="0" smtClean="0"/>
              <a:t>Training to Prevent Injuries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620688"/>
            <a:ext cx="7632848" cy="4464496"/>
          </a:xfrm>
        </p:spPr>
        <p:txBody>
          <a:bodyPr/>
          <a:lstStyle/>
          <a:p>
            <a:r>
              <a:rPr lang="en-GB" dirty="0" smtClean="0"/>
              <a:t>Training is used to increase performance – by improving strength, aerobic capacity, power etc.</a:t>
            </a:r>
          </a:p>
          <a:p>
            <a:endParaRPr lang="en-GB" dirty="0"/>
          </a:p>
          <a:p>
            <a:r>
              <a:rPr lang="en-GB" dirty="0" smtClean="0"/>
              <a:t>However, training can also be used to reduce the risk of injury in an individual. </a:t>
            </a:r>
          </a:p>
          <a:p>
            <a:endParaRPr lang="en-GB" dirty="0"/>
          </a:p>
          <a:p>
            <a:r>
              <a:rPr lang="en-GB" dirty="0" smtClean="0"/>
              <a:t>A major part of this training focusses on core strength/ stability.</a:t>
            </a:r>
          </a:p>
          <a:p>
            <a:endParaRPr lang="en-GB" dirty="0"/>
          </a:p>
          <a:p>
            <a:r>
              <a:rPr lang="en-GB" dirty="0" smtClean="0"/>
              <a:t>Often referred to as “</a:t>
            </a:r>
            <a:r>
              <a:rPr lang="en-GB" dirty="0" err="1" smtClean="0"/>
              <a:t>Prehabilitation</a:t>
            </a:r>
            <a:r>
              <a:rPr lang="en-GB" dirty="0" smtClean="0"/>
              <a:t>”.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16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373216"/>
            <a:ext cx="7262192" cy="929040"/>
          </a:xfrm>
        </p:spPr>
        <p:txBody>
          <a:bodyPr/>
          <a:lstStyle/>
          <a:p>
            <a:r>
              <a:rPr lang="en-GB" dirty="0" smtClean="0"/>
              <a:t>Strength &amp; Conditioning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5576" y="620688"/>
            <a:ext cx="7560840" cy="4464496"/>
          </a:xfrm>
        </p:spPr>
        <p:txBody>
          <a:bodyPr/>
          <a:lstStyle/>
          <a:p>
            <a:pPr marL="45720" indent="0">
              <a:buNone/>
            </a:pPr>
            <a:endParaRPr lang="en-GB" dirty="0" smtClean="0"/>
          </a:p>
          <a:p>
            <a:pPr marL="45720" indent="0">
              <a:buNone/>
            </a:pPr>
            <a:r>
              <a:rPr lang="en-GB" dirty="0" smtClean="0"/>
              <a:t>…will improve strength for performance and help minimise the risk of injury.</a:t>
            </a:r>
          </a:p>
          <a:p>
            <a:pPr marL="45720" indent="0">
              <a:buNone/>
            </a:pPr>
            <a:endParaRPr lang="en-GB" dirty="0"/>
          </a:p>
          <a:p>
            <a:r>
              <a:rPr lang="en-GB" dirty="0" smtClean="0"/>
              <a:t>To do this, a program should be specific to the demands of the activity and </a:t>
            </a:r>
            <a:r>
              <a:rPr lang="en-GB" u="sng" dirty="0" smtClean="0"/>
              <a:t>contain a focus on common injuries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>
                <a:hlinkClick r:id="rId2"/>
              </a:rPr>
              <a:t>Andreas </a:t>
            </a:r>
            <a:r>
              <a:rPr lang="en-GB" dirty="0" err="1" smtClean="0">
                <a:hlinkClick r:id="rId2"/>
              </a:rPr>
              <a:t>Thorkildsen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83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92240" y="615610"/>
            <a:ext cx="7768192" cy="5477686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n-GB" sz="3000" dirty="0" smtClean="0"/>
              <a:t>Core </a:t>
            </a:r>
            <a:r>
              <a:rPr lang="en-GB" sz="3000" dirty="0"/>
              <a:t>S</a:t>
            </a:r>
            <a:r>
              <a:rPr lang="en-GB" sz="3000" dirty="0" smtClean="0"/>
              <a:t>trength Training</a:t>
            </a:r>
          </a:p>
          <a:p>
            <a:pPr marL="45720" indent="0">
              <a:buNone/>
            </a:pPr>
            <a:endParaRPr lang="en-GB" dirty="0"/>
          </a:p>
          <a:p>
            <a:r>
              <a:rPr lang="en-GB" dirty="0" smtClean="0"/>
              <a:t>Involves developing the deep trunk muscles, </a:t>
            </a:r>
            <a:r>
              <a:rPr lang="en-GB" dirty="0" err="1" smtClean="0"/>
              <a:t>para</a:t>
            </a:r>
            <a:r>
              <a:rPr lang="en-GB" dirty="0" smtClean="0"/>
              <a:t>-spinal muscles and pelvic floor muscles. </a:t>
            </a:r>
          </a:p>
          <a:p>
            <a:r>
              <a:rPr lang="en-GB" dirty="0" smtClean="0"/>
              <a:t>These help to stabilise the spine in the lower lumbar region.</a:t>
            </a:r>
          </a:p>
          <a:p>
            <a:endParaRPr lang="en-GB" dirty="0"/>
          </a:p>
          <a:p>
            <a:r>
              <a:rPr lang="en-GB" dirty="0" smtClean="0"/>
              <a:t>During performance these muscles provide trunk stability before movement occurs.</a:t>
            </a:r>
          </a:p>
          <a:p>
            <a:endParaRPr lang="en-GB" dirty="0"/>
          </a:p>
          <a:p>
            <a:r>
              <a:rPr lang="en-GB" dirty="0" smtClean="0"/>
              <a:t>Core strength conditioning can improve performance but also reduce the risk of lower back pain and injury.</a:t>
            </a:r>
          </a:p>
          <a:p>
            <a:endParaRPr lang="en-GB" dirty="0"/>
          </a:p>
          <a:p>
            <a:r>
              <a:rPr lang="en-GB" dirty="0" smtClean="0"/>
              <a:t>This can be achieved through body-weight exercises, wobble boards and isometric exercises….as well as </a:t>
            </a:r>
            <a:r>
              <a:rPr lang="en-GB" b="1" u="sng" dirty="0" err="1" smtClean="0"/>
              <a:t>pilates</a:t>
            </a:r>
            <a:r>
              <a:rPr lang="en-GB" dirty="0" smtClean="0"/>
              <a:t> </a:t>
            </a:r>
            <a:r>
              <a:rPr lang="en-GB" dirty="0" err="1" smtClean="0"/>
              <a:t>etc</a:t>
            </a:r>
            <a:r>
              <a:rPr lang="en-GB" dirty="0" smtClean="0"/>
              <a:t>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47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Extended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Research the effects of over training and consider how these could be avoided.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7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669360" cy="4857720"/>
          </a:xfrm>
        </p:spPr>
        <p:txBody>
          <a:bodyPr>
            <a:noAutofit/>
          </a:bodyPr>
          <a:lstStyle/>
          <a:p>
            <a:r>
              <a:rPr lang="en-GB" sz="3200" dirty="0" smtClean="0"/>
              <a:t>It has been suggested that 25% of injuries could be avoided if athletes took the correct preventive steps.</a:t>
            </a:r>
          </a:p>
          <a:p>
            <a:endParaRPr lang="en-GB" sz="3200" dirty="0"/>
          </a:p>
          <a:p>
            <a:r>
              <a:rPr lang="en-GB" sz="3200" dirty="0" smtClean="0"/>
              <a:t>However, there are times when an injury is unavoidable and the performer must know how to return to full fitness as quickly as possible.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7751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GB" sz="2800" dirty="0" smtClean="0"/>
          </a:p>
          <a:p>
            <a:r>
              <a:rPr lang="en-GB" sz="2800" dirty="0" smtClean="0"/>
              <a:t>Understand how proper preparation can reduce the chance of injury.</a:t>
            </a:r>
          </a:p>
          <a:p>
            <a:endParaRPr lang="en-GB" sz="2800" dirty="0"/>
          </a:p>
          <a:p>
            <a:r>
              <a:rPr lang="en-GB" sz="2800" dirty="0" smtClean="0"/>
              <a:t>Understand how training can reduce the chance of injury.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5502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5085184"/>
            <a:ext cx="6512511" cy="1143000"/>
          </a:xfrm>
        </p:spPr>
        <p:txBody>
          <a:bodyPr/>
          <a:lstStyle/>
          <a:p>
            <a:r>
              <a:rPr lang="en-GB" dirty="0" smtClean="0"/>
              <a:t>Preparation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01408" cy="435366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GB" dirty="0"/>
              <a:t>I</a:t>
            </a:r>
            <a:r>
              <a:rPr lang="en-GB" dirty="0" smtClean="0"/>
              <a:t>njuries can be prevented through preparation by;</a:t>
            </a:r>
          </a:p>
          <a:p>
            <a:endParaRPr lang="en-GB" dirty="0" smtClean="0"/>
          </a:p>
          <a:p>
            <a:r>
              <a:rPr lang="en-GB" dirty="0" smtClean="0"/>
              <a:t>Well-fitted and appropriate footwear.</a:t>
            </a:r>
          </a:p>
          <a:p>
            <a:r>
              <a:rPr lang="en-GB" dirty="0" smtClean="0"/>
              <a:t>Protective equipment</a:t>
            </a:r>
          </a:p>
          <a:p>
            <a:r>
              <a:rPr lang="en-GB" dirty="0" smtClean="0"/>
              <a:t>Clothing</a:t>
            </a:r>
          </a:p>
          <a:p>
            <a:r>
              <a:rPr lang="en-GB" dirty="0" smtClean="0"/>
              <a:t>Support for weak joints</a:t>
            </a:r>
          </a:p>
          <a:p>
            <a:endParaRPr lang="en-GB" dirty="0"/>
          </a:p>
          <a:p>
            <a:pPr marL="45720" indent="0">
              <a:buNone/>
            </a:pPr>
            <a:r>
              <a:rPr lang="en-GB" dirty="0" smtClean="0"/>
              <a:t>Many of these strategies can be inexpensive.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6571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5157192"/>
            <a:ext cx="6512511" cy="1143000"/>
          </a:xfrm>
        </p:spPr>
        <p:txBody>
          <a:bodyPr/>
          <a:lstStyle/>
          <a:p>
            <a:r>
              <a:rPr lang="en-GB" dirty="0" smtClean="0"/>
              <a:t>Joint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741368" cy="4281656"/>
          </a:xfrm>
        </p:spPr>
        <p:txBody>
          <a:bodyPr/>
          <a:lstStyle/>
          <a:p>
            <a:r>
              <a:rPr lang="en-GB" dirty="0" smtClean="0"/>
              <a:t>Players often use tape at joints to prevent ligament injuries.</a:t>
            </a:r>
          </a:p>
          <a:p>
            <a:endParaRPr lang="en-GB" dirty="0"/>
          </a:p>
          <a:p>
            <a:r>
              <a:rPr lang="en-GB" dirty="0" smtClean="0"/>
              <a:t>Tape must be expertly applied in order to ensure optimal stability.</a:t>
            </a:r>
          </a:p>
          <a:p>
            <a:endParaRPr lang="en-GB" dirty="0"/>
          </a:p>
          <a:p>
            <a:r>
              <a:rPr lang="en-GB" dirty="0" smtClean="0"/>
              <a:t>Taping and bracing can be used in the recovery process from injuries.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19574"/>
            <a:ext cx="3240360" cy="215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086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92696"/>
            <a:ext cx="2411140" cy="3218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92696"/>
            <a:ext cx="2307959" cy="3218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587" y="3911692"/>
            <a:ext cx="2411140" cy="2411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928113"/>
            <a:ext cx="2411140" cy="2411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433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5085184"/>
            <a:ext cx="6512511" cy="1143000"/>
          </a:xfrm>
        </p:spPr>
        <p:txBody>
          <a:bodyPr/>
          <a:lstStyle/>
          <a:p>
            <a:r>
              <a:rPr lang="en-GB" dirty="0" smtClean="0"/>
              <a:t>Protective Equipment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4065632"/>
          </a:xfrm>
        </p:spPr>
        <p:txBody>
          <a:bodyPr/>
          <a:lstStyle/>
          <a:p>
            <a:r>
              <a:rPr lang="en-GB" dirty="0" smtClean="0"/>
              <a:t>Mouth guards</a:t>
            </a:r>
          </a:p>
          <a:p>
            <a:r>
              <a:rPr lang="en-GB" dirty="0" smtClean="0"/>
              <a:t>Shin pads</a:t>
            </a:r>
          </a:p>
          <a:p>
            <a:r>
              <a:rPr lang="en-GB" dirty="0" smtClean="0"/>
              <a:t>Helmets</a:t>
            </a:r>
          </a:p>
          <a:p>
            <a:r>
              <a:rPr lang="en-GB" dirty="0" smtClean="0"/>
              <a:t>Body armour</a:t>
            </a:r>
          </a:p>
          <a:p>
            <a:r>
              <a:rPr lang="en-GB" dirty="0" smtClean="0"/>
              <a:t>Knee pads</a:t>
            </a:r>
          </a:p>
          <a:p>
            <a:endParaRPr lang="en-GB" dirty="0" smtClean="0"/>
          </a:p>
          <a:p>
            <a:r>
              <a:rPr lang="en-GB" dirty="0" smtClean="0"/>
              <a:t>Protective equipment is often worn by performers out of their own choice but some items are mandatory in sports.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76672"/>
            <a:ext cx="3456384" cy="2588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000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5085184"/>
            <a:ext cx="6512511" cy="1143000"/>
          </a:xfrm>
        </p:spPr>
        <p:txBody>
          <a:bodyPr/>
          <a:lstStyle/>
          <a:p>
            <a:r>
              <a:rPr lang="en-GB" dirty="0" smtClean="0"/>
              <a:t>Footwear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99592" y="764704"/>
            <a:ext cx="7200800" cy="4104456"/>
          </a:xfrm>
        </p:spPr>
        <p:txBody>
          <a:bodyPr/>
          <a:lstStyle/>
          <a:p>
            <a:pPr marL="45720" indent="0">
              <a:buNone/>
            </a:pPr>
            <a:r>
              <a:rPr lang="en-GB" dirty="0" smtClean="0"/>
              <a:t>Shoes that don’t fit properly can cause;</a:t>
            </a:r>
          </a:p>
          <a:p>
            <a:r>
              <a:rPr lang="en-GB" dirty="0" smtClean="0"/>
              <a:t>Shin splints, hip injuries, lower back pain, </a:t>
            </a:r>
            <a:r>
              <a:rPr lang="en-GB" dirty="0"/>
              <a:t>A</a:t>
            </a:r>
            <a:r>
              <a:rPr lang="en-GB" dirty="0" smtClean="0"/>
              <a:t>chilles tendonitis, blisters, runner’s knee.</a:t>
            </a:r>
          </a:p>
          <a:p>
            <a:endParaRPr lang="en-GB" dirty="0"/>
          </a:p>
          <a:p>
            <a:r>
              <a:rPr lang="en-GB" dirty="0" smtClean="0"/>
              <a:t>Footwear also needs to provide sufficient friction against the playing surface. </a:t>
            </a:r>
          </a:p>
          <a:p>
            <a:endParaRPr lang="en-GB" dirty="0"/>
          </a:p>
          <a:p>
            <a:r>
              <a:rPr lang="en-GB" dirty="0" smtClean="0"/>
              <a:t>However, too much friction/grip can result in </a:t>
            </a:r>
            <a:r>
              <a:rPr lang="en-GB" dirty="0" err="1" smtClean="0"/>
              <a:t>anke</a:t>
            </a:r>
            <a:r>
              <a:rPr lang="en-GB" dirty="0" smtClean="0"/>
              <a:t> and knee joint injuries.</a:t>
            </a:r>
          </a:p>
          <a:p>
            <a:pPr marL="45720" indent="0">
              <a:buNone/>
            </a:pPr>
            <a:r>
              <a:rPr lang="en-GB" dirty="0" smtClean="0"/>
              <a:t>“his studs got caught in the ground”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21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692696"/>
            <a:ext cx="7704856" cy="5328592"/>
          </a:xfrm>
        </p:spPr>
        <p:txBody>
          <a:bodyPr/>
          <a:lstStyle/>
          <a:p>
            <a:pPr marL="45720" indent="0">
              <a:buNone/>
            </a:pPr>
            <a:r>
              <a:rPr lang="en-GB" dirty="0" smtClean="0"/>
              <a:t>In order to ensure footwear fits sufficiently for optimal performance, the following need to be considered;</a:t>
            </a:r>
          </a:p>
          <a:p>
            <a:pPr marL="45720" indent="0">
              <a:buNone/>
            </a:pPr>
            <a:endParaRPr lang="en-GB" dirty="0"/>
          </a:p>
          <a:p>
            <a:r>
              <a:rPr lang="en-GB" dirty="0" smtClean="0"/>
              <a:t>Shoe size</a:t>
            </a:r>
          </a:p>
          <a:p>
            <a:r>
              <a:rPr lang="en-GB" dirty="0" smtClean="0"/>
              <a:t>Arch of the foot</a:t>
            </a:r>
          </a:p>
          <a:p>
            <a:r>
              <a:rPr lang="en-GB" dirty="0" smtClean="0"/>
              <a:t>Gait analysis</a:t>
            </a:r>
          </a:p>
          <a:p>
            <a:r>
              <a:rPr lang="en-GB" dirty="0" smtClean="0"/>
              <a:t>How the individual runs.</a:t>
            </a:r>
          </a:p>
          <a:p>
            <a:pPr marL="45720" indent="0">
              <a:buNone/>
            </a:pPr>
            <a:endParaRPr lang="en-GB" dirty="0" smtClean="0"/>
          </a:p>
          <a:p>
            <a:pPr marL="45720" indent="0">
              <a:buNone/>
            </a:pPr>
            <a:r>
              <a:rPr lang="en-GB" dirty="0" smtClean="0"/>
              <a:t>Are they </a:t>
            </a:r>
          </a:p>
          <a:p>
            <a:r>
              <a:rPr lang="en-GB" dirty="0" smtClean="0"/>
              <a:t>Neutral</a:t>
            </a:r>
          </a:p>
          <a:p>
            <a:r>
              <a:rPr lang="en-GB" dirty="0">
                <a:hlinkClick r:id="rId2"/>
              </a:rPr>
              <a:t>P</a:t>
            </a:r>
            <a:r>
              <a:rPr lang="en-GB" dirty="0" smtClean="0">
                <a:hlinkClick r:id="rId2"/>
              </a:rPr>
              <a:t>ronated</a:t>
            </a:r>
            <a:r>
              <a:rPr lang="en-GB" dirty="0" smtClean="0"/>
              <a:t> </a:t>
            </a:r>
          </a:p>
          <a:p>
            <a:r>
              <a:rPr lang="en-GB" dirty="0">
                <a:hlinkClick r:id="rId3"/>
              </a:rPr>
              <a:t>S</a:t>
            </a:r>
            <a:r>
              <a:rPr lang="en-GB" dirty="0" smtClean="0">
                <a:hlinkClick r:id="rId3"/>
              </a:rPr>
              <a:t>upinated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628800"/>
            <a:ext cx="2520280" cy="236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789040"/>
            <a:ext cx="237626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890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146</TotalTime>
  <Words>638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Slipstream</vt:lpstr>
      <vt:lpstr>A-Level  Physical Education</vt:lpstr>
      <vt:lpstr>PowerPoint Presentation</vt:lpstr>
      <vt:lpstr>Objective</vt:lpstr>
      <vt:lpstr>Preparation</vt:lpstr>
      <vt:lpstr>Joint Support</vt:lpstr>
      <vt:lpstr>PowerPoint Presentation</vt:lpstr>
      <vt:lpstr>Protective Equipment</vt:lpstr>
      <vt:lpstr>Footwear</vt:lpstr>
      <vt:lpstr>PowerPoint Presentation</vt:lpstr>
      <vt:lpstr>PowerPoint Presentation</vt:lpstr>
      <vt:lpstr>Clothing</vt:lpstr>
      <vt:lpstr>Training to Prevent Injuries</vt:lpstr>
      <vt:lpstr>Strength &amp; Conditioning</vt:lpstr>
      <vt:lpstr>PowerPoint Presentation</vt:lpstr>
      <vt:lpstr>Extended Learning</vt:lpstr>
    </vt:vector>
  </TitlesOfParts>
  <Company>St. John's School, Marlborough.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A-Level  Physical Education</dc:title>
  <dc:creator>GERAINT</dc:creator>
  <cp:lastModifiedBy>JTertois</cp:lastModifiedBy>
  <cp:revision>13</cp:revision>
  <dcterms:created xsi:type="dcterms:W3CDTF">2012-06-12T16:53:21Z</dcterms:created>
  <dcterms:modified xsi:type="dcterms:W3CDTF">2012-06-13T11:13:58Z</dcterms:modified>
</cp:coreProperties>
</file>