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3DB931-854A-4D4B-ABC3-C671ACF065D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24F93FA-918B-4A11-B978-B4C0F97CB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Training</a:t>
            </a:r>
            <a:br>
              <a:rPr lang="en-GB" dirty="0" smtClean="0"/>
            </a:br>
            <a:r>
              <a:rPr lang="en-GB" dirty="0" smtClean="0"/>
              <a:t>(rules to follow to make training effective)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Objectives: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 know the 6 main principles of training.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 be able to apply these principles to a training programme.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Progression – gradually increasing the level of workload in training as the body adapts and fitness improves.</a:t>
            </a:r>
          </a:p>
          <a:p>
            <a:r>
              <a:rPr lang="en-GB" dirty="0" smtClean="0"/>
              <a:t>Overload must occur gradually. Too slow will not lead to improvement, too quickly  risks injury.</a:t>
            </a:r>
          </a:p>
          <a:p>
            <a:r>
              <a:rPr lang="en-GB" dirty="0" smtClean="0"/>
              <a:t>Rest and recovery is an essential part of training.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Progression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Overtraining – training too hard and not allowing sufficient time for the body to adapt to the training loads.</a:t>
            </a:r>
          </a:p>
          <a:p>
            <a:pPr>
              <a:buNone/>
            </a:pPr>
            <a:r>
              <a:rPr lang="en-GB" dirty="0" smtClean="0"/>
              <a:t>Common signs of overtraining:</a:t>
            </a:r>
          </a:p>
          <a:p>
            <a:r>
              <a:rPr lang="en-GB" dirty="0" smtClean="0"/>
              <a:t>Decline in performance due to incomplete adaptation.</a:t>
            </a:r>
          </a:p>
          <a:p>
            <a:r>
              <a:rPr lang="en-GB" dirty="0" smtClean="0"/>
              <a:t>Irritability/moodiness</a:t>
            </a:r>
          </a:p>
          <a:p>
            <a:r>
              <a:rPr lang="en-GB" dirty="0" smtClean="0"/>
              <a:t>Loss of motivation</a:t>
            </a:r>
          </a:p>
          <a:p>
            <a:r>
              <a:rPr lang="en-GB" dirty="0" smtClean="0"/>
              <a:t>Persistent muscle soreness/fatigue/illness</a:t>
            </a:r>
          </a:p>
          <a:p>
            <a:r>
              <a:rPr lang="en-GB" dirty="0" smtClean="0"/>
              <a:t>Loss of appetite.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Overtraining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Reversibility is the idea that fitness decreases when training is stopped.</a:t>
            </a:r>
          </a:p>
          <a:p>
            <a:r>
              <a:rPr lang="en-GB" dirty="0" smtClean="0"/>
              <a:t>Can be due to injury/loss of motivation/etc.</a:t>
            </a:r>
          </a:p>
          <a:p>
            <a:r>
              <a:rPr lang="en-GB" dirty="0" smtClean="0"/>
              <a:t>Body adapts to lack of training in just the same way as it can adapt to training.</a:t>
            </a:r>
          </a:p>
          <a:p>
            <a:r>
              <a:rPr lang="en-GB" dirty="0" smtClean="0"/>
              <a:t>‘use it or lose it’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Reversibility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Tedium – training the same way all the time is boring, variation is essential for motivation.</a:t>
            </a:r>
          </a:p>
          <a:p>
            <a:r>
              <a:rPr lang="en-GB" dirty="0" smtClean="0"/>
              <a:t>Alternating intensity and type is essential.</a:t>
            </a:r>
          </a:p>
          <a:p>
            <a:r>
              <a:rPr lang="en-GB" smtClean="0"/>
              <a:t>Cross training </a:t>
            </a:r>
            <a:r>
              <a:rPr lang="en-GB" dirty="0" smtClean="0"/>
              <a:t>can be useful.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Tedium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Specificity – ‘making training specific to the demands of the activity.’</a:t>
            </a:r>
          </a:p>
          <a:p>
            <a:r>
              <a:rPr lang="en-GB" dirty="0" smtClean="0"/>
              <a:t>Does the training exercise stress the appropriate energy system? </a:t>
            </a:r>
          </a:p>
          <a:p>
            <a:r>
              <a:rPr lang="en-GB" dirty="0" smtClean="0"/>
              <a:t>Is the type of muscle fibre being used in training the same as in the chosen activity?</a:t>
            </a:r>
          </a:p>
          <a:p>
            <a:r>
              <a:rPr lang="en-GB" dirty="0" smtClean="0"/>
              <a:t>Are the skills being practiced relevant to the chosen activity?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Specificity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 smtClean="0"/>
              <a:t>So,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Marathon runners need AEROBIC training, 100m sprinters need ANAEROBIC training.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Team sport players will require a mixture, depending on the sport, position etc.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Runners should run, swimmers should swim, cyclists should cycle etc.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Training should exercise the correct muscle groups (if performance requires leg power then training should focus on legs, not arms).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Training should involve movements related as closely as possible to the movements in the activity.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Overload – ‘improvements in fitness result from exercising harder than normal.’ An increase in demand forces bodily adaptation.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Overload is achieved by applying one or more of the FITT principles.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Overload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Frequency</a:t>
            </a:r>
            <a:r>
              <a:rPr lang="en-GB" dirty="0" smtClean="0"/>
              <a:t> – how often you train. Need a balance between providing enough stress to force the body to adapt and allowing enough time for healing/recovery and adaptation to occur.</a:t>
            </a:r>
          </a:p>
          <a:p>
            <a:r>
              <a:rPr lang="en-GB" b="1" dirty="0" smtClean="0"/>
              <a:t>Intensity</a:t>
            </a:r>
            <a:r>
              <a:rPr lang="en-GB" dirty="0" smtClean="0"/>
              <a:t> – the effort put into one session. Need a balance between enough intensity to overload the body, but not so much to cause overtraining.</a:t>
            </a:r>
          </a:p>
          <a:p>
            <a:pPr>
              <a:buNone/>
            </a:pPr>
            <a:r>
              <a:rPr lang="en-GB" dirty="0" smtClean="0"/>
              <a:t>	Increasing intensity could include altering: load, repetitions, sets, range of movement, recovery time, speed.</a:t>
            </a:r>
          </a:p>
          <a:p>
            <a:pPr>
              <a:buNone/>
            </a:pPr>
            <a:r>
              <a:rPr lang="en-GB" dirty="0" smtClean="0"/>
              <a:t>	Measure intensity using: Borg scale, heart rate, weight being lifted.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/>
          <a:lstStyle/>
          <a:p>
            <a:r>
              <a:rPr lang="en-GB" b="1" dirty="0" smtClean="0"/>
              <a:t>Type </a:t>
            </a:r>
            <a:r>
              <a:rPr lang="en-GB" dirty="0" smtClean="0"/>
              <a:t>– includes continuous, interval, circuit, weights, </a:t>
            </a:r>
            <a:r>
              <a:rPr lang="en-GB" dirty="0" err="1" smtClean="0"/>
              <a:t>plyometrics</a:t>
            </a:r>
            <a:r>
              <a:rPr lang="en-GB" dirty="0" smtClean="0"/>
              <a:t>, mobility.</a:t>
            </a:r>
          </a:p>
          <a:p>
            <a:r>
              <a:rPr lang="en-GB" b="1" dirty="0" smtClean="0"/>
              <a:t>Time </a:t>
            </a:r>
            <a:r>
              <a:rPr lang="en-GB" dirty="0" smtClean="0"/>
              <a:t>– how long each session lasts. Aerobic training should be 20-60 </a:t>
            </a:r>
            <a:r>
              <a:rPr lang="en-GB" dirty="0" err="1" smtClean="0"/>
              <a:t>mins</a:t>
            </a:r>
            <a:r>
              <a:rPr lang="en-GB" dirty="0" smtClean="0"/>
              <a:t> (anymore risks overtraining and injury). Anaerobic training is again 20-60 </a:t>
            </a:r>
            <a:r>
              <a:rPr lang="en-GB" dirty="0" err="1" smtClean="0"/>
              <a:t>mins</a:t>
            </a:r>
            <a:r>
              <a:rPr lang="en-GB" dirty="0" smtClean="0"/>
              <a:t> but totally depends on intensity.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For a whole training programme: minimum 6 weeks to see noticeable improvement and up to a year for peak fitness.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72608"/>
          </a:xfrm>
        </p:spPr>
        <p:txBody>
          <a:bodyPr/>
          <a:lstStyle/>
          <a:p>
            <a:r>
              <a:rPr lang="en-GB" b="1" dirty="0" smtClean="0"/>
              <a:t>Borg Scale </a:t>
            </a:r>
            <a:r>
              <a:rPr lang="en-GB" dirty="0" smtClean="0"/>
              <a:t>– simple rating of how hard the performer thinks their body is working, or Rating of Perceived Exertion (RPE).</a:t>
            </a:r>
          </a:p>
          <a:p>
            <a:pPr>
              <a:buNone/>
            </a:pPr>
            <a:r>
              <a:rPr lang="en-GB" dirty="0" smtClean="0"/>
              <a:t>	Subjective.</a:t>
            </a:r>
          </a:p>
          <a:p>
            <a:pPr>
              <a:buNone/>
            </a:pPr>
            <a:r>
              <a:rPr lang="en-GB" dirty="0" smtClean="0"/>
              <a:t>	Cheap, quick and easy to do.</a:t>
            </a:r>
          </a:p>
          <a:p>
            <a:r>
              <a:rPr lang="en-GB" b="1" dirty="0" smtClean="0"/>
              <a:t>Heart Rate </a:t>
            </a:r>
            <a:r>
              <a:rPr lang="en-GB" dirty="0" smtClean="0"/>
              <a:t>–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max HR = 220 minus age.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Aerobic (moderate) training; 50-70% max HR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Anaerobic (vigorous) training 70-85% max HR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en-GB" dirty="0" smtClean="0"/>
              <a:t>Measuring Intensity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r>
              <a:rPr lang="en-GB" dirty="0" smtClean="0"/>
              <a:t>Another method for calculating target HR zones.</a:t>
            </a:r>
          </a:p>
          <a:p>
            <a:r>
              <a:rPr lang="en-GB" dirty="0" smtClean="0"/>
              <a:t>Uses HR range (max HR minus resting HR).</a:t>
            </a:r>
          </a:p>
          <a:p>
            <a:r>
              <a:rPr lang="en-GB" dirty="0" smtClean="0"/>
              <a:t>5 training zones based on % of that figure (e.g. moderate endurance is 71-80%).</a:t>
            </a:r>
          </a:p>
          <a:p>
            <a:pPr>
              <a:buNone/>
            </a:pPr>
            <a:r>
              <a:rPr lang="en-GB" dirty="0" smtClean="0"/>
              <a:t>Other HR factors to consider:</a:t>
            </a:r>
          </a:p>
          <a:p>
            <a:r>
              <a:rPr lang="en-GB" dirty="0" smtClean="0"/>
              <a:t>Max HR being 220-age is a generalisation.</a:t>
            </a:r>
          </a:p>
          <a:p>
            <a:r>
              <a:rPr lang="en-GB" dirty="0" smtClean="0"/>
              <a:t>Stress/dehydration/increased temperature/high altitude will all increase HR.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Heart Rate – </a:t>
            </a:r>
            <a:r>
              <a:rPr lang="en-GB" sz="3200" dirty="0" err="1" smtClean="0"/>
              <a:t>Karvonen</a:t>
            </a:r>
            <a:r>
              <a:rPr lang="en-GB" sz="3200" dirty="0" smtClean="0"/>
              <a:t> method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Intensity can also be measured in weight training as a % of the individuals one rep max. Intensity can be altered by changing:</a:t>
            </a:r>
          </a:p>
          <a:p>
            <a:r>
              <a:rPr lang="en-GB" dirty="0" smtClean="0"/>
              <a:t>Amount of weight lifted.</a:t>
            </a:r>
          </a:p>
          <a:p>
            <a:r>
              <a:rPr lang="en-GB" dirty="0" smtClean="0"/>
              <a:t>Number of reps/sets.</a:t>
            </a:r>
          </a:p>
          <a:p>
            <a:r>
              <a:rPr lang="en-GB" dirty="0" smtClean="0"/>
              <a:t>Length of rest periods.</a:t>
            </a:r>
          </a:p>
          <a:p>
            <a:pPr>
              <a:buNone/>
            </a:pPr>
            <a:r>
              <a:rPr lang="en-GB" dirty="0" smtClean="0"/>
              <a:t>Only one factor should be increased at a time.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Measuring Intensity – one rep max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218</TotalTime>
  <Words>316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Principles of Training (rules to follow to make training effective)</vt:lpstr>
      <vt:lpstr>Specificity</vt:lpstr>
      <vt:lpstr>PowerPoint Presentation</vt:lpstr>
      <vt:lpstr>Overload</vt:lpstr>
      <vt:lpstr>PowerPoint Presentation</vt:lpstr>
      <vt:lpstr>PowerPoint Presentation</vt:lpstr>
      <vt:lpstr>Measuring Intensity</vt:lpstr>
      <vt:lpstr>Heart Rate – Karvonen method</vt:lpstr>
      <vt:lpstr>Measuring Intensity – one rep max</vt:lpstr>
      <vt:lpstr>Progression</vt:lpstr>
      <vt:lpstr>Overtraining</vt:lpstr>
      <vt:lpstr>Reversibility</vt:lpstr>
      <vt:lpstr>Tedium</vt:lpstr>
    </vt:vector>
  </TitlesOfParts>
  <Company>Motorola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Training (rules to follow to make training effective)</dc:title>
  <dc:creator>dturnbu1</dc:creator>
  <cp:lastModifiedBy>JTurnbull</cp:lastModifiedBy>
  <cp:revision>7</cp:revision>
  <dcterms:created xsi:type="dcterms:W3CDTF">2009-01-08T15:10:58Z</dcterms:created>
  <dcterms:modified xsi:type="dcterms:W3CDTF">2012-01-12T10:51:27Z</dcterms:modified>
</cp:coreProperties>
</file>