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A4414-493D-4720-97D2-CAF3B4E86F10}" type="datetimeFigureOut">
              <a:rPr lang="en-GB" smtClean="0"/>
              <a:t>22/03/2012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A9F7-531D-4328-881A-0507EBA0FA4E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A4414-493D-4720-97D2-CAF3B4E86F10}" type="datetimeFigureOut">
              <a:rPr lang="en-GB" smtClean="0"/>
              <a:t>22/03/2012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A9F7-531D-4328-881A-0507EBA0FA4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A4414-493D-4720-97D2-CAF3B4E86F10}" type="datetimeFigureOut">
              <a:rPr lang="en-GB" smtClean="0"/>
              <a:t>22/03/2012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A9F7-531D-4328-881A-0507EBA0FA4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A4414-493D-4720-97D2-CAF3B4E86F10}" type="datetimeFigureOut">
              <a:rPr lang="en-GB" smtClean="0"/>
              <a:t>22/03/2012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A9F7-531D-4328-881A-0507EBA0FA4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A4414-493D-4720-97D2-CAF3B4E86F10}" type="datetimeFigureOut">
              <a:rPr lang="en-GB" smtClean="0"/>
              <a:t>22/03/2012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A9F7-531D-4328-881A-0507EBA0FA4E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A4414-493D-4720-97D2-CAF3B4E86F10}" type="datetimeFigureOut">
              <a:rPr lang="en-GB" smtClean="0"/>
              <a:t>22/03/2012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A9F7-531D-4328-881A-0507EBA0FA4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A4414-493D-4720-97D2-CAF3B4E86F10}" type="datetimeFigureOut">
              <a:rPr lang="en-GB" smtClean="0"/>
              <a:t>22/03/2012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A9F7-531D-4328-881A-0507EBA0FA4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A4414-493D-4720-97D2-CAF3B4E86F10}" type="datetimeFigureOut">
              <a:rPr lang="en-GB" smtClean="0"/>
              <a:t>22/03/2012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A9F7-531D-4328-881A-0507EBA0FA4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A4414-493D-4720-97D2-CAF3B4E86F10}" type="datetimeFigureOut">
              <a:rPr lang="en-GB" smtClean="0"/>
              <a:t>22/03/2012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A9F7-531D-4328-881A-0507EBA0FA4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A4414-493D-4720-97D2-CAF3B4E86F10}" type="datetimeFigureOut">
              <a:rPr lang="en-GB" smtClean="0"/>
              <a:t>22/03/2012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A9F7-531D-4328-881A-0507EBA0FA4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A4414-493D-4720-97D2-CAF3B4E86F10}" type="datetimeFigureOut">
              <a:rPr lang="en-GB" smtClean="0"/>
              <a:t>22/03/2012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640A9F7-531D-4328-881A-0507EBA0FA4E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14A4414-493D-4720-97D2-CAF3B4E86F10}" type="datetimeFigureOut">
              <a:rPr lang="en-GB" smtClean="0"/>
              <a:t>22/03/2012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640A9F7-531D-4328-881A-0507EBA0FA4E}" type="slidenum">
              <a:rPr lang="en-GB" smtClean="0"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848872" cy="2232248"/>
          </a:xfrm>
        </p:spPr>
        <p:txBody>
          <a:bodyPr>
            <a:normAutofit/>
          </a:bodyPr>
          <a:lstStyle/>
          <a:p>
            <a:r>
              <a:rPr lang="en-GB" sz="6600" dirty="0" smtClean="0"/>
              <a:t>Improving Fitness and Health</a:t>
            </a:r>
            <a:endParaRPr lang="en-GB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3717032"/>
            <a:ext cx="7920880" cy="2664296"/>
          </a:xfrm>
        </p:spPr>
        <p:txBody>
          <a:bodyPr>
            <a:normAutofit fontScale="92500"/>
          </a:bodyPr>
          <a:lstStyle/>
          <a:p>
            <a:pPr algn="l"/>
            <a:r>
              <a:rPr lang="en-GB" dirty="0" smtClean="0"/>
              <a:t>Learning Objectives: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GB" dirty="0" smtClean="0"/>
              <a:t>To be able to explain the concepts of health and fitness.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GB" dirty="0" smtClean="0"/>
              <a:t>To be able to define and explain a variety of fitness components.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GB" dirty="0" smtClean="0"/>
              <a:t>To be able to analyse the effect of lifestyle choice on health and fitness.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8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pPr algn="ctr"/>
            <a:r>
              <a:rPr lang="en-GB" dirty="0" smtClean="0"/>
              <a:t>Power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Power is the rapid application of muscular force. Strength and speed combined.</a:t>
            </a:r>
          </a:p>
          <a:p>
            <a:r>
              <a:rPr lang="en-GB" dirty="0" smtClean="0"/>
              <a:t>Vital in a range of sporting skills, E.g. badminton smash, shot putt etc.</a:t>
            </a:r>
          </a:p>
          <a:p>
            <a:r>
              <a:rPr lang="en-GB" dirty="0" smtClean="0"/>
              <a:t>Occasionally needed in everyday life, E.g. hammering a nail.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4" y="4221088"/>
            <a:ext cx="2407493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25144"/>
            <a:ext cx="3312368" cy="2108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0498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Components of Skill-Related Fitness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Neuromuscular factors that enable an individual to successfully perform skills or techniques.</a:t>
            </a:r>
          </a:p>
          <a:p>
            <a:r>
              <a:rPr lang="en-GB" b="1" dirty="0" smtClean="0"/>
              <a:t>C</a:t>
            </a:r>
            <a:r>
              <a:rPr lang="en-GB" dirty="0" smtClean="0"/>
              <a:t>oordination: a balanced and effective interaction of movements or body actions.</a:t>
            </a:r>
          </a:p>
          <a:p>
            <a:r>
              <a:rPr lang="en-GB" b="1" dirty="0" smtClean="0"/>
              <a:t>R</a:t>
            </a:r>
            <a:r>
              <a:rPr lang="en-GB" dirty="0" smtClean="0"/>
              <a:t>eaction time: time taken from the start of a stimulus to the start of a response.</a:t>
            </a:r>
          </a:p>
          <a:p>
            <a:r>
              <a:rPr lang="en-GB" b="1" dirty="0" smtClean="0"/>
              <a:t>A</a:t>
            </a:r>
            <a:r>
              <a:rPr lang="en-GB" dirty="0" smtClean="0"/>
              <a:t>gility: the ability to change direction at speed.</a:t>
            </a:r>
          </a:p>
          <a:p>
            <a:r>
              <a:rPr lang="en-GB" b="1" dirty="0" smtClean="0"/>
              <a:t>B</a:t>
            </a:r>
            <a:r>
              <a:rPr lang="en-GB" dirty="0" smtClean="0"/>
              <a:t>alance: maintaining stability or equilibrium.</a:t>
            </a:r>
            <a:endParaRPr lang="en-GB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869159"/>
            <a:ext cx="2883768" cy="1901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869158"/>
            <a:ext cx="3015843" cy="1901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626321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Lifestyle Choices affect Health and Fitness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72816"/>
            <a:ext cx="8856984" cy="4032448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Diet</a:t>
            </a:r>
            <a:r>
              <a:rPr lang="en-GB" dirty="0" smtClean="0"/>
              <a:t> – a balanced diet is essential. Over consumption of proteins, fats are carbs can lead to obesity, heart disease, diabetes etc.</a:t>
            </a:r>
          </a:p>
          <a:p>
            <a:pPr marL="0" indent="0">
              <a:buNone/>
            </a:pPr>
            <a:r>
              <a:rPr lang="en-GB" b="1" dirty="0" smtClean="0"/>
              <a:t>Exercise</a:t>
            </a:r>
            <a:r>
              <a:rPr lang="en-GB" dirty="0" smtClean="0"/>
              <a:t> – regular exercise is essential for maintaining health and fitness. Lack of exercise can reduce our aerobic capacity, flexibility</a:t>
            </a:r>
            <a:r>
              <a:rPr lang="en-GB" dirty="0"/>
              <a:t> </a:t>
            </a:r>
            <a:r>
              <a:rPr lang="en-GB" dirty="0" smtClean="0"/>
              <a:t>and strength as well as increasing body fat percentage.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486132"/>
            <a:ext cx="2664296" cy="2394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5013176"/>
            <a:ext cx="278130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486132"/>
            <a:ext cx="230425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0388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Lifestyle Choices affect Health and Fitness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Alcohol </a:t>
            </a:r>
            <a:r>
              <a:rPr lang="en-GB" dirty="0" smtClean="0"/>
              <a:t>– excess alcohol consumption can lead to liver damage, cancer, heart disease, high blood pressure, psychiatric disorders, depression etc.</a:t>
            </a:r>
          </a:p>
          <a:p>
            <a:pPr marL="0" indent="0">
              <a:buNone/>
            </a:pPr>
            <a:r>
              <a:rPr lang="en-GB" b="1" dirty="0" smtClean="0"/>
              <a:t>Smoking </a:t>
            </a:r>
            <a:r>
              <a:rPr lang="en-GB" dirty="0" smtClean="0"/>
              <a:t>– can result in: lung cancer, heart disease, stroke, gangrene, bronchitis, shortness of breath, etc.</a:t>
            </a:r>
            <a:endParaRPr lang="en-GB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4310494"/>
            <a:ext cx="3126069" cy="199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310493"/>
            <a:ext cx="2592288" cy="2057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7658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Health and Fitness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Health – a state of complete physical, mental and social well-being and not merely the absence of disease or infirmity.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Fitness – to be able to cope with the demands made during an individual’s day-to-day life.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038" y="4725144"/>
            <a:ext cx="2963138" cy="1971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1355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The Relationship between Fitness and Health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237931"/>
          </a:xfrm>
        </p:spPr>
        <p:txBody>
          <a:bodyPr/>
          <a:lstStyle/>
          <a:p>
            <a:r>
              <a:rPr lang="en-GB" dirty="0" smtClean="0"/>
              <a:t>‘Being fit’ is one component of health.</a:t>
            </a:r>
          </a:p>
          <a:p>
            <a:r>
              <a:rPr lang="en-GB" dirty="0" smtClean="0"/>
              <a:t>Health-related components of fitness are important for health.</a:t>
            </a:r>
          </a:p>
          <a:p>
            <a:r>
              <a:rPr lang="en-GB" dirty="0" smtClean="0"/>
              <a:t>Other important factors include nutrition, living conditions, genetic background and age.</a:t>
            </a:r>
          </a:p>
          <a:p>
            <a:r>
              <a:rPr lang="en-GB" dirty="0" smtClean="0"/>
              <a:t>Is it possible to be fit but not healthy?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577486"/>
            <a:ext cx="2028825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77486"/>
            <a:ext cx="3577738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828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pPr algn="ctr"/>
            <a:r>
              <a:rPr lang="en-GB" dirty="0" smtClean="0"/>
              <a:t>Health-Related Fitness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Physiologically based factors that enable an individual to cope with the demands of their life, and may also have an effect on health.</a:t>
            </a:r>
          </a:p>
          <a:p>
            <a:r>
              <a:rPr lang="en-GB" dirty="0" smtClean="0"/>
              <a:t>Stamina (cardio-respiratory endurance)</a:t>
            </a:r>
          </a:p>
          <a:p>
            <a:r>
              <a:rPr lang="en-GB" dirty="0" smtClean="0"/>
              <a:t>Strength</a:t>
            </a:r>
          </a:p>
          <a:p>
            <a:r>
              <a:rPr lang="en-GB" dirty="0" smtClean="0"/>
              <a:t>Speed</a:t>
            </a:r>
          </a:p>
          <a:p>
            <a:r>
              <a:rPr lang="en-GB" dirty="0" smtClean="0"/>
              <a:t>Muscular endurance</a:t>
            </a:r>
          </a:p>
          <a:p>
            <a:r>
              <a:rPr lang="en-GB" dirty="0" smtClean="0"/>
              <a:t>Flexibility</a:t>
            </a:r>
          </a:p>
          <a:p>
            <a:r>
              <a:rPr lang="en-GB" dirty="0" smtClean="0"/>
              <a:t>Power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33056"/>
            <a:ext cx="3312368" cy="219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5853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algn="ctr"/>
            <a:r>
              <a:rPr lang="en-GB" dirty="0" smtClean="0"/>
              <a:t>Stamina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/>
          </a:bodyPr>
          <a:lstStyle/>
          <a:p>
            <a:r>
              <a:rPr lang="en-GB" dirty="0" smtClean="0"/>
              <a:t>Aka; endurance, aerobic capacity, cardio-respiratory fitness.</a:t>
            </a:r>
          </a:p>
          <a:p>
            <a:r>
              <a:rPr lang="en-GB" dirty="0" smtClean="0"/>
              <a:t>Stamina is the ability to sustain stressful physical exertion for a period of time.</a:t>
            </a:r>
          </a:p>
          <a:p>
            <a:r>
              <a:rPr lang="en-GB" dirty="0" smtClean="0"/>
              <a:t>Aerobic capacity is dependant on the efficiency of: the lungs, the blood (in taking up oxygen), the cardiovascular system (in transporting blood), the cells (in taking up and using oxygen), the removal of waste products.</a:t>
            </a:r>
          </a:p>
          <a:p>
            <a:r>
              <a:rPr lang="en-GB" dirty="0" smtClean="0"/>
              <a:t>Deficiencies in the cardio-vascular system account for many health problems including heart disease.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3752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617" y="116632"/>
            <a:ext cx="8229600" cy="764704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Strength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929" y="764704"/>
            <a:ext cx="8784976" cy="4525963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Strength is the ability to overcome a resistance. This may be explosive, static or dynamic.</a:t>
            </a:r>
          </a:p>
          <a:p>
            <a:r>
              <a:rPr lang="en-GB" dirty="0" smtClean="0"/>
              <a:t>Explosive strength – the rapid contraction of muscle fibre units to achieve maximum force generation. E.g. jumping, throwing.</a:t>
            </a:r>
          </a:p>
          <a:p>
            <a:r>
              <a:rPr lang="en-GB" dirty="0" smtClean="0"/>
              <a:t>Dynamic strength – the repeated contraction and relaxation of a single muscle or group of muscles repeating a movement over time. </a:t>
            </a:r>
          </a:p>
          <a:p>
            <a:r>
              <a:rPr lang="en-GB" dirty="0" smtClean="0"/>
              <a:t>Static strength – the holding of a body part in a static position. E.g. holding a crucifix position in gymnastics.</a:t>
            </a:r>
          </a:p>
          <a:p>
            <a:r>
              <a:rPr lang="en-GB" dirty="0" smtClean="0"/>
              <a:t>Core body strength is important for health in avoiding back injuries.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797152"/>
            <a:ext cx="1656184" cy="206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927463"/>
            <a:ext cx="25431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7942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Speed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Speed is the rate at which the body is moved from one place to another.</a:t>
            </a:r>
          </a:p>
          <a:p>
            <a:r>
              <a:rPr lang="en-GB" dirty="0" smtClean="0"/>
              <a:t>Speed involves the coordinated contraction of a range of muscles throughout the body.</a:t>
            </a:r>
          </a:p>
          <a:p>
            <a:r>
              <a:rPr lang="en-GB" dirty="0" smtClean="0"/>
              <a:t>Speed links to health through everyday activities such as running for a bus.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869160"/>
            <a:ext cx="25431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901199"/>
            <a:ext cx="262890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9746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pPr algn="ctr"/>
            <a:r>
              <a:rPr lang="en-GB" dirty="0" smtClean="0"/>
              <a:t>Muscular Endurance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525963"/>
          </a:xfrm>
        </p:spPr>
        <p:txBody>
          <a:bodyPr/>
          <a:lstStyle/>
          <a:p>
            <a:r>
              <a:rPr lang="en-GB" dirty="0" smtClean="0"/>
              <a:t>Muscular Endurance is the ability of a muscle or group of muscles to perform repetitive contractions over a period of time.</a:t>
            </a:r>
          </a:p>
          <a:p>
            <a:r>
              <a:rPr lang="en-GB" dirty="0" smtClean="0"/>
              <a:t>This should not be confused with stamina.</a:t>
            </a:r>
          </a:p>
          <a:p>
            <a:r>
              <a:rPr lang="en-GB" dirty="0" smtClean="0"/>
              <a:t>A deficiency in muscular endurance may be an indicator of poor aerobic fitness and subsequent health issues.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941168"/>
            <a:ext cx="360040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4525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Flexibility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780928"/>
            <a:ext cx="8229600" cy="3612338"/>
          </a:xfrm>
        </p:spPr>
        <p:txBody>
          <a:bodyPr/>
          <a:lstStyle/>
          <a:p>
            <a:r>
              <a:rPr lang="en-GB" dirty="0" smtClean="0"/>
              <a:t>Flexibility is the range of movement around a joint.</a:t>
            </a:r>
          </a:p>
          <a:p>
            <a:r>
              <a:rPr lang="en-GB" dirty="0" smtClean="0"/>
              <a:t>An important aspect for effective skill and technique action as well as a contributory factor for speed and power.</a:t>
            </a:r>
          </a:p>
          <a:p>
            <a:r>
              <a:rPr lang="en-GB" dirty="0" smtClean="0"/>
              <a:t>Vital for everyday mobility and injury-avoidance.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95462"/>
            <a:ext cx="2266950" cy="1984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5462"/>
            <a:ext cx="2649390" cy="1984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903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165</TotalTime>
  <Words>724</Words>
  <Application>Microsoft Office PowerPoint</Application>
  <PresentationFormat>On-screen Show (4:3)</PresentationFormat>
  <Paragraphs>62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Flow</vt:lpstr>
      <vt:lpstr>Improving Fitness and Health</vt:lpstr>
      <vt:lpstr>Health and Fitness</vt:lpstr>
      <vt:lpstr>The Relationship between Fitness and Health</vt:lpstr>
      <vt:lpstr>Health-Related Fitness</vt:lpstr>
      <vt:lpstr>Stamina</vt:lpstr>
      <vt:lpstr>Strength</vt:lpstr>
      <vt:lpstr>Speed</vt:lpstr>
      <vt:lpstr>Muscular Endurance</vt:lpstr>
      <vt:lpstr>Flexibility</vt:lpstr>
      <vt:lpstr>Power</vt:lpstr>
      <vt:lpstr>Components of Skill-Related Fitness</vt:lpstr>
      <vt:lpstr>How Lifestyle Choices affect Health and Fitness</vt:lpstr>
      <vt:lpstr>How Lifestyle Choices affect Health and Fitness</vt:lpstr>
    </vt:vector>
  </TitlesOfParts>
  <Company>St. John's School, Marlborough.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Fitness and Health</dc:title>
  <dc:creator>jamie</dc:creator>
  <cp:lastModifiedBy>jamie</cp:lastModifiedBy>
  <cp:revision>21</cp:revision>
  <dcterms:created xsi:type="dcterms:W3CDTF">2012-03-22T17:23:56Z</dcterms:created>
  <dcterms:modified xsi:type="dcterms:W3CDTF">2012-03-22T20:09:16Z</dcterms:modified>
</cp:coreProperties>
</file>