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818D75-0B09-445E-BA18-1F84C72DAABD}" type="datetimeFigureOut">
              <a:rPr lang="en-GB" smtClean="0"/>
              <a:t>03/02/2012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E2F13A-24ED-4E19-B9B5-71F4A5E1928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Sports coach UK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Alex Milton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1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leading on the development and implementation of a coaching system for the UK.</a:t>
            </a:r>
          </a:p>
          <a:p>
            <a:r>
              <a:rPr lang="en-GB" dirty="0" smtClean="0"/>
              <a:t>They aim to create a cohesive, ethical, inclusive and valued coaching system that supports children, adults, players and athletes at all stages of development.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Sports UK and its aim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65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Enhance the quality of coaching at all stages.</a:t>
            </a:r>
          </a:p>
          <a:p>
            <a:r>
              <a:rPr lang="en-GB" dirty="0" smtClean="0"/>
              <a:t>Provide active, skilled and qualified coaches to meet demand. This will lead to sustained and increased participation and improved performances in sport.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sports coach 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91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are working in partnership to establish the UK Centre for coaching excellence in sport and disability sport.</a:t>
            </a:r>
          </a:p>
          <a:p>
            <a:r>
              <a:rPr lang="en-GB" dirty="0" smtClean="0"/>
              <a:t>Centre will offer training to high-performing children.</a:t>
            </a:r>
          </a:p>
          <a:p>
            <a:r>
              <a:rPr lang="en-GB" dirty="0" smtClean="0"/>
              <a:t>It will help identify British sports stars of the future.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Sports UK and Leeds Metropolitan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23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develops a hierarchical model of coaches: Assistant Coach, Coach, Senior </a:t>
            </a:r>
            <a:r>
              <a:rPr lang="en-GB" dirty="0"/>
              <a:t>C</a:t>
            </a:r>
            <a:r>
              <a:rPr lang="en-GB" dirty="0" smtClean="0"/>
              <a:t>oach and </a:t>
            </a:r>
            <a:r>
              <a:rPr lang="en-GB" smtClean="0"/>
              <a:t>Master Coach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 education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536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161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Sports coach UK</vt:lpstr>
      <vt:lpstr>Sports UK and its aim</vt:lpstr>
      <vt:lpstr>Role of sports coach UK</vt:lpstr>
      <vt:lpstr>Sports UK and Leeds Metropolitan University</vt:lpstr>
      <vt:lpstr>Coach education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coach UK</dc:title>
  <dc:creator>5995</dc:creator>
  <cp:lastModifiedBy>jpenhaligon</cp:lastModifiedBy>
  <cp:revision>4</cp:revision>
  <dcterms:created xsi:type="dcterms:W3CDTF">2012-02-01T13:59:02Z</dcterms:created>
  <dcterms:modified xsi:type="dcterms:W3CDTF">2012-02-03T13:14:08Z</dcterms:modified>
</cp:coreProperties>
</file>